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6858000" cx="12192000"/>
  <p:notesSz cx="6858000" cy="9144000"/>
  <p:embeddedFontLst>
    <p:embeddedFont>
      <p:font typeface="Montserrat"/>
      <p:regular r:id="rId26"/>
      <p:bold r:id="rId27"/>
      <p:italic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574">
          <p15:clr>
            <a:srgbClr val="A4A3A4"/>
          </p15:clr>
        </p15:guide>
        <p15:guide id="3" pos="3613">
          <p15:clr>
            <a:srgbClr val="A4A3A4"/>
          </p15:clr>
        </p15:guide>
        <p15:guide id="4" pos="5541">
          <p15:clr>
            <a:srgbClr val="A4A3A4"/>
          </p15:clr>
        </p15:guide>
        <p15:guide id="5" pos="406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574"/>
        <p:guide pos="3613"/>
        <p:guide pos="5541"/>
        <p:guide pos="4067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ontserrat-regular.fntdata"/><Relationship Id="rId25" Type="http://schemas.openxmlformats.org/officeDocument/2006/relationships/slide" Target="slides/slide20.xml"/><Relationship Id="rId28" Type="http://schemas.openxmlformats.org/officeDocument/2006/relationships/font" Target="fonts/Montserrat-italic.fntdata"/><Relationship Id="rId27" Type="http://schemas.openxmlformats.org/officeDocument/2006/relationships/font" Target="fonts/Montserrat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ontserrat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ru-RU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2e61e63b725_0_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g2e61e63b725_0_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2e61e63b725_0_20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2e61e63b725_0_20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" name="Google Shape;425;g2e61e63b725_0_20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2e61e63b725_0_2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2e61e63b725_0_2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g2e61e63b725_0_21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2e61e63b725_0_2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2e61e63b725_0_23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" name="Google Shape;441;g2e61e63b725_0_23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2e61e63b725_0_2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2e61e63b725_0_24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" name="Google Shape;449;g2e61e63b725_0_24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2e61e63b725_0_26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2e61e63b725_0_26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g2e61e63b725_0_26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2e61e63b725_0_27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2e61e63b725_0_27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" name="Google Shape;465;g2e61e63b725_0_27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2e61e63b725_0_28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2e61e63b725_0_28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g2e61e63b725_0_28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2e61e63b725_0_29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2e61e63b725_0_29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" name="Google Shape;481;g2e61e63b725_0_29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2e61e63b725_0_25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2e61e63b725_0_25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9" name="Google Shape;489;g2e61e63b725_0_25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2e61e63b725_0_3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2e61e63b725_0_3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0" name="Google Shape;500;g2e61e63b725_0_31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5" name="Google Shape;285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2e61e63b725_0_3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Google Shape;507;g2e61e63b725_0_32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8" name="Google Shape;508;g2e61e63b725_0_32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2e61e63b725_0_34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g2e61e63b725_0_3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2e61e63b725_0_29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2e61e63b725_0_29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g2e61e63b725_0_29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2e61e63b725_0_6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g2e61e63b725_0_6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2e61e63b725_0_18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2e61e63b725_0_18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g2e61e63b725_0_18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2e61e63b725_0_19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2e61e63b725_0_19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g2e61e63b725_0_19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Рисунок с подписью">
  <p:cSld name="Рисунок с подписью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idx="10" type="dt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1" type="ftr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type="ctrTitle"/>
          </p:nvPr>
        </p:nvSpPr>
        <p:spPr>
          <a:xfrm>
            <a:off x="802640" y="3922529"/>
            <a:ext cx="5293359" cy="16545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800"/>
              <a:buFont typeface="Montserrat"/>
              <a:buNone/>
              <a:defRPr sz="2800">
                <a:solidFill>
                  <a:srgbClr val="F2F2F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2" type="sldNum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Статистика">
  <p:cSld name="2_Статистика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1"/>
          <p:cNvSpPr txBox="1"/>
          <p:nvPr>
            <p:ph idx="10" type="dt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760">
                <a:solidFill>
                  <a:srgbClr val="F2F2F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11"/>
          <p:cNvSpPr txBox="1"/>
          <p:nvPr>
            <p:ph idx="11" type="ftr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760">
                <a:solidFill>
                  <a:srgbClr val="F2F2F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p11"/>
          <p:cNvSpPr txBox="1"/>
          <p:nvPr>
            <p:ph idx="12" type="sldNum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124" name="Google Shape;124;p11"/>
          <p:cNvSpPr txBox="1"/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5" name="Google Shape;125;p11"/>
          <p:cNvSpPr/>
          <p:nvPr>
            <p:ph idx="1" type="body"/>
          </p:nvPr>
        </p:nvSpPr>
        <p:spPr>
          <a:xfrm>
            <a:off x="6683077" y="1016000"/>
            <a:ext cx="4790314" cy="1021701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FFF2F7">
                  <a:alpha val="2000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 b="1" sz="1800">
                <a:solidFill>
                  <a:schemeClr val="accent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6" name="Google Shape;126;p11"/>
          <p:cNvSpPr txBox="1"/>
          <p:nvPr>
            <p:ph idx="2" type="body"/>
          </p:nvPr>
        </p:nvSpPr>
        <p:spPr>
          <a:xfrm>
            <a:off x="6683077" y="1395537"/>
            <a:ext cx="4790314" cy="6421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 sz="1400"/>
            </a:lvl1pPr>
            <a:lvl2pPr indent="-342900" lvl="1" marL="914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7" name="Google Shape;127;p11"/>
          <p:cNvSpPr/>
          <p:nvPr>
            <p:ph idx="3" type="body"/>
          </p:nvPr>
        </p:nvSpPr>
        <p:spPr>
          <a:xfrm>
            <a:off x="6683077" y="2284561"/>
            <a:ext cx="4790314" cy="1021701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FFF2F7">
                  <a:alpha val="2000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B37BED"/>
              </a:buClr>
              <a:buSzPts val="1800"/>
              <a:buChar char="•"/>
              <a:defRPr b="1" sz="1800">
                <a:solidFill>
                  <a:srgbClr val="B37BED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8" name="Google Shape;128;p11"/>
          <p:cNvSpPr txBox="1"/>
          <p:nvPr>
            <p:ph idx="4" type="body"/>
          </p:nvPr>
        </p:nvSpPr>
        <p:spPr>
          <a:xfrm>
            <a:off x="6683077" y="2664098"/>
            <a:ext cx="4790314" cy="6421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 sz="1400"/>
            </a:lvl1pPr>
            <a:lvl2pPr indent="-342900" lvl="1" marL="914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9" name="Google Shape;129;p11"/>
          <p:cNvSpPr/>
          <p:nvPr>
            <p:ph idx="5" type="body"/>
          </p:nvPr>
        </p:nvSpPr>
        <p:spPr>
          <a:xfrm>
            <a:off x="6683077" y="3553122"/>
            <a:ext cx="4790314" cy="1021701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FFF2F7">
                  <a:alpha val="2000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4"/>
              </a:buClr>
              <a:buSzPts val="1800"/>
              <a:buChar char="•"/>
              <a:defRPr b="1" sz="1800">
                <a:solidFill>
                  <a:schemeClr val="accent4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0" name="Google Shape;130;p11"/>
          <p:cNvSpPr txBox="1"/>
          <p:nvPr>
            <p:ph idx="6" type="body"/>
          </p:nvPr>
        </p:nvSpPr>
        <p:spPr>
          <a:xfrm>
            <a:off x="6683077" y="3932659"/>
            <a:ext cx="4790314" cy="6421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 sz="1400"/>
            </a:lvl1pPr>
            <a:lvl2pPr indent="-342900" lvl="1" marL="914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1" name="Google Shape;131;p11"/>
          <p:cNvSpPr/>
          <p:nvPr>
            <p:ph idx="7" type="body"/>
          </p:nvPr>
        </p:nvSpPr>
        <p:spPr>
          <a:xfrm>
            <a:off x="6683077" y="4821684"/>
            <a:ext cx="4790314" cy="1021701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FFF2F7">
                  <a:alpha val="2000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•"/>
              <a:defRPr b="1" sz="1800">
                <a:solidFill>
                  <a:schemeClr val="accent2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2" name="Google Shape;132;p11"/>
          <p:cNvSpPr txBox="1"/>
          <p:nvPr>
            <p:ph idx="8" type="body"/>
          </p:nvPr>
        </p:nvSpPr>
        <p:spPr>
          <a:xfrm>
            <a:off x="6683077" y="5201221"/>
            <a:ext cx="4790314" cy="6421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 sz="1400"/>
            </a:lvl1pPr>
            <a:lvl2pPr indent="-342900" lvl="1" marL="914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133" name="Google Shape;133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50873" y="489638"/>
            <a:ext cx="3525497" cy="303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4055" y="267756"/>
            <a:ext cx="1255740" cy="6254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роблема и решение">
  <p:cSld name="Проблема и решение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2"/>
          <p:cNvSpPr txBox="1"/>
          <p:nvPr>
            <p:ph idx="10" type="dt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760">
                <a:solidFill>
                  <a:srgbClr val="F2F2F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7" name="Google Shape;137;p12"/>
          <p:cNvSpPr txBox="1"/>
          <p:nvPr>
            <p:ph idx="11" type="ftr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760">
                <a:solidFill>
                  <a:srgbClr val="F2F2F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p12"/>
          <p:cNvSpPr txBox="1"/>
          <p:nvPr>
            <p:ph idx="12" type="sldNum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139" name="Google Shape;139;p12"/>
          <p:cNvSpPr txBox="1"/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0" name="Google Shape;140;p12"/>
          <p:cNvSpPr/>
          <p:nvPr>
            <p:ph idx="1" type="body"/>
          </p:nvPr>
        </p:nvSpPr>
        <p:spPr>
          <a:xfrm>
            <a:off x="517027" y="3810175"/>
            <a:ext cx="3264113" cy="2375115"/>
          </a:xfrm>
          <a:prstGeom prst="roundRect">
            <a:avLst>
              <a:gd fmla="val 10167" name="adj"/>
            </a:avLst>
          </a:prstGeom>
          <a:gradFill>
            <a:gsLst>
              <a:gs pos="0">
                <a:srgbClr val="FFF2F7">
                  <a:alpha val="20000"/>
                </a:srgbClr>
              </a:gs>
              <a:gs pos="49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0" sz="1400"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1" name="Google Shape;141;p12"/>
          <p:cNvSpPr/>
          <p:nvPr>
            <p:ph idx="2" type="body"/>
          </p:nvPr>
        </p:nvSpPr>
        <p:spPr>
          <a:xfrm>
            <a:off x="4464542" y="3810175"/>
            <a:ext cx="3264113" cy="2375115"/>
          </a:xfrm>
          <a:prstGeom prst="roundRect">
            <a:avLst>
              <a:gd fmla="val 10167" name="adj"/>
            </a:avLst>
          </a:prstGeom>
          <a:gradFill>
            <a:gsLst>
              <a:gs pos="0">
                <a:srgbClr val="FFF2F7">
                  <a:alpha val="20000"/>
                </a:srgbClr>
              </a:gs>
              <a:gs pos="49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0" sz="1400"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2" name="Google Shape;142;p12"/>
          <p:cNvSpPr/>
          <p:nvPr>
            <p:ph idx="3" type="body"/>
          </p:nvPr>
        </p:nvSpPr>
        <p:spPr>
          <a:xfrm>
            <a:off x="8385481" y="3810175"/>
            <a:ext cx="3264113" cy="2375115"/>
          </a:xfrm>
          <a:prstGeom prst="roundRect">
            <a:avLst>
              <a:gd fmla="val 10167" name="adj"/>
            </a:avLst>
          </a:prstGeom>
          <a:gradFill>
            <a:gsLst>
              <a:gs pos="0">
                <a:srgbClr val="FFF2F7">
                  <a:alpha val="20000"/>
                </a:srgbClr>
              </a:gs>
              <a:gs pos="49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0" sz="1400"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3" name="Google Shape;143;p12"/>
          <p:cNvSpPr/>
          <p:nvPr>
            <p:ph idx="4" type="body"/>
          </p:nvPr>
        </p:nvSpPr>
        <p:spPr>
          <a:xfrm>
            <a:off x="517027" y="3252336"/>
            <a:ext cx="3264113" cy="391783"/>
          </a:xfrm>
          <a:prstGeom prst="roundRect">
            <a:avLst>
              <a:gd fmla="val 10167" name="adj"/>
            </a:avLst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b="1" sz="1600">
                <a:solidFill>
                  <a:schemeClr val="accent2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4" name="Google Shape;144;p12"/>
          <p:cNvSpPr/>
          <p:nvPr>
            <p:ph idx="5" type="body"/>
          </p:nvPr>
        </p:nvSpPr>
        <p:spPr>
          <a:xfrm>
            <a:off x="4464542" y="3252336"/>
            <a:ext cx="3264113" cy="391783"/>
          </a:xfrm>
          <a:prstGeom prst="roundRect">
            <a:avLst>
              <a:gd fmla="val 10167" name="adj"/>
            </a:avLst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b="1" sz="1600">
                <a:solidFill>
                  <a:schemeClr val="accent2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5" name="Google Shape;145;p12"/>
          <p:cNvSpPr/>
          <p:nvPr>
            <p:ph idx="6" type="body"/>
          </p:nvPr>
        </p:nvSpPr>
        <p:spPr>
          <a:xfrm>
            <a:off x="8385481" y="3252336"/>
            <a:ext cx="3264113" cy="391783"/>
          </a:xfrm>
          <a:prstGeom prst="roundRect">
            <a:avLst>
              <a:gd fmla="val 10167" name="adj"/>
            </a:avLst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b="1" sz="1600">
                <a:solidFill>
                  <a:schemeClr val="accent2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146" name="Google Shape;146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50873" y="489638"/>
            <a:ext cx="3525497" cy="303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4055" y="267756"/>
            <a:ext cx="1255740" cy="6254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тадии">
  <p:cSld name="Стадии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3"/>
          <p:cNvSpPr txBox="1"/>
          <p:nvPr>
            <p:ph idx="10" type="dt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760">
                <a:solidFill>
                  <a:srgbClr val="F2F2F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0" name="Google Shape;150;p13"/>
          <p:cNvSpPr txBox="1"/>
          <p:nvPr>
            <p:ph idx="11" type="ftr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760">
                <a:solidFill>
                  <a:srgbClr val="F2F2F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1" name="Google Shape;151;p13"/>
          <p:cNvSpPr txBox="1"/>
          <p:nvPr>
            <p:ph idx="12" type="sldNum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152" name="Google Shape;152;p13"/>
          <p:cNvSpPr/>
          <p:nvPr>
            <p:ph idx="1" type="body"/>
          </p:nvPr>
        </p:nvSpPr>
        <p:spPr>
          <a:xfrm>
            <a:off x="346075" y="1024937"/>
            <a:ext cx="2526079" cy="1476687"/>
          </a:xfrm>
          <a:prstGeom prst="roundRect">
            <a:avLst>
              <a:gd fmla="val 15887" name="adj"/>
            </a:avLst>
          </a:prstGeom>
          <a:gradFill>
            <a:gsLst>
              <a:gs pos="0">
                <a:srgbClr val="FFF2F7">
                  <a:alpha val="2000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0200" lvl="0" marL="457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2"/>
              </a:buClr>
              <a:buSzPts val="1600"/>
              <a:buChar char="•"/>
              <a:defRPr b="1" sz="1600">
                <a:solidFill>
                  <a:schemeClr val="accent2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3" name="Google Shape;153;p13"/>
          <p:cNvSpPr txBox="1"/>
          <p:nvPr>
            <p:ph idx="2" type="body"/>
          </p:nvPr>
        </p:nvSpPr>
        <p:spPr>
          <a:xfrm>
            <a:off x="346075" y="1380939"/>
            <a:ext cx="2526079" cy="11206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 sz="1400"/>
            </a:lvl1pPr>
            <a:lvl2pPr indent="-342900" lvl="1" marL="914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4" name="Google Shape;154;p13"/>
          <p:cNvSpPr/>
          <p:nvPr>
            <p:ph idx="3" type="body"/>
          </p:nvPr>
        </p:nvSpPr>
        <p:spPr>
          <a:xfrm>
            <a:off x="4832960" y="1024937"/>
            <a:ext cx="2526079" cy="1476687"/>
          </a:xfrm>
          <a:prstGeom prst="roundRect">
            <a:avLst>
              <a:gd fmla="val 15887" name="adj"/>
            </a:avLst>
          </a:prstGeom>
          <a:gradFill>
            <a:gsLst>
              <a:gs pos="0">
                <a:srgbClr val="FFF2F7">
                  <a:alpha val="2000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0200" lvl="0" marL="457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2"/>
              </a:buClr>
              <a:buSzPts val="1600"/>
              <a:buChar char="•"/>
              <a:defRPr b="1" sz="1600">
                <a:solidFill>
                  <a:schemeClr val="accent2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5" name="Google Shape;155;p13"/>
          <p:cNvSpPr txBox="1"/>
          <p:nvPr>
            <p:ph idx="4" type="body"/>
          </p:nvPr>
        </p:nvSpPr>
        <p:spPr>
          <a:xfrm>
            <a:off x="4832960" y="1380939"/>
            <a:ext cx="2526079" cy="11206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 sz="1400"/>
            </a:lvl1pPr>
            <a:lvl2pPr indent="-342900" lvl="1" marL="914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6" name="Google Shape;156;p13"/>
          <p:cNvSpPr/>
          <p:nvPr>
            <p:ph idx="5" type="body"/>
          </p:nvPr>
        </p:nvSpPr>
        <p:spPr>
          <a:xfrm>
            <a:off x="9330862" y="1024937"/>
            <a:ext cx="2526079" cy="1476687"/>
          </a:xfrm>
          <a:prstGeom prst="roundRect">
            <a:avLst>
              <a:gd fmla="val 15887" name="adj"/>
            </a:avLst>
          </a:prstGeom>
          <a:gradFill>
            <a:gsLst>
              <a:gs pos="0">
                <a:srgbClr val="FFF2F7">
                  <a:alpha val="2000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0200" lvl="0" marL="457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2"/>
              </a:buClr>
              <a:buSzPts val="1600"/>
              <a:buChar char="•"/>
              <a:defRPr b="1" sz="1600">
                <a:solidFill>
                  <a:schemeClr val="accent2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7" name="Google Shape;157;p13"/>
          <p:cNvSpPr txBox="1"/>
          <p:nvPr>
            <p:ph idx="6" type="body"/>
          </p:nvPr>
        </p:nvSpPr>
        <p:spPr>
          <a:xfrm>
            <a:off x="9330862" y="1380939"/>
            <a:ext cx="2526079" cy="11206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 sz="1400"/>
            </a:lvl1pPr>
            <a:lvl2pPr indent="-342900" lvl="1" marL="914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8" name="Google Shape;158;p13"/>
          <p:cNvSpPr/>
          <p:nvPr>
            <p:ph idx="7" type="body"/>
          </p:nvPr>
        </p:nvSpPr>
        <p:spPr>
          <a:xfrm>
            <a:off x="2593517" y="4358152"/>
            <a:ext cx="2526079" cy="1476687"/>
          </a:xfrm>
          <a:prstGeom prst="roundRect">
            <a:avLst>
              <a:gd fmla="val 15887" name="adj"/>
            </a:avLst>
          </a:prstGeom>
          <a:gradFill>
            <a:gsLst>
              <a:gs pos="0">
                <a:srgbClr val="FFF2F7">
                  <a:alpha val="2000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0200" lvl="0" marL="457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2"/>
              </a:buClr>
              <a:buSzPts val="1600"/>
              <a:buChar char="•"/>
              <a:defRPr b="1" sz="1600">
                <a:solidFill>
                  <a:schemeClr val="accent2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9" name="Google Shape;159;p13"/>
          <p:cNvSpPr txBox="1"/>
          <p:nvPr>
            <p:ph idx="8" type="body"/>
          </p:nvPr>
        </p:nvSpPr>
        <p:spPr>
          <a:xfrm>
            <a:off x="2593517" y="4714154"/>
            <a:ext cx="2526079" cy="11206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 sz="1400"/>
            </a:lvl1pPr>
            <a:lvl2pPr indent="-342900" lvl="1" marL="914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0" name="Google Shape;160;p13"/>
          <p:cNvSpPr/>
          <p:nvPr>
            <p:ph idx="9" type="body"/>
          </p:nvPr>
        </p:nvSpPr>
        <p:spPr>
          <a:xfrm>
            <a:off x="7080402" y="4358152"/>
            <a:ext cx="2526079" cy="1476687"/>
          </a:xfrm>
          <a:prstGeom prst="roundRect">
            <a:avLst>
              <a:gd fmla="val 15887" name="adj"/>
            </a:avLst>
          </a:prstGeom>
          <a:gradFill>
            <a:gsLst>
              <a:gs pos="0">
                <a:srgbClr val="FFF2F7">
                  <a:alpha val="2000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0200" lvl="0" marL="457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2"/>
              </a:buClr>
              <a:buSzPts val="1600"/>
              <a:buChar char="•"/>
              <a:defRPr b="1" sz="1600">
                <a:solidFill>
                  <a:schemeClr val="accent2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1" name="Google Shape;161;p13"/>
          <p:cNvSpPr txBox="1"/>
          <p:nvPr>
            <p:ph idx="13" type="body"/>
          </p:nvPr>
        </p:nvSpPr>
        <p:spPr>
          <a:xfrm>
            <a:off x="7080402" y="4714154"/>
            <a:ext cx="2526079" cy="11206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 sz="1400"/>
            </a:lvl1pPr>
            <a:lvl2pPr indent="-342900" lvl="1" marL="914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2" name="Google Shape;162;p13"/>
          <p:cNvSpPr txBox="1"/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63" name="Google Shape;163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50873" y="489638"/>
            <a:ext cx="3525497" cy="303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4055" y="267756"/>
            <a:ext cx="1255740" cy="6254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Демо_1">
  <p:cSld name="Демо_1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4"/>
          <p:cNvSpPr/>
          <p:nvPr>
            <p:ph idx="2" type="pic"/>
          </p:nvPr>
        </p:nvSpPr>
        <p:spPr>
          <a:xfrm>
            <a:off x="4162940" y="1264478"/>
            <a:ext cx="3866121" cy="2436377"/>
          </a:xfrm>
          <a:prstGeom prst="rect">
            <a:avLst/>
          </a:prstGeom>
          <a:noFill/>
          <a:ln>
            <a:noFill/>
          </a:ln>
        </p:spPr>
      </p:sp>
      <p:sp>
        <p:nvSpPr>
          <p:cNvPr id="167" name="Google Shape;167;p14"/>
          <p:cNvSpPr txBox="1"/>
          <p:nvPr>
            <p:ph idx="10" type="dt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760">
                <a:solidFill>
                  <a:srgbClr val="F2F2F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8" name="Google Shape;168;p14"/>
          <p:cNvSpPr txBox="1"/>
          <p:nvPr>
            <p:ph idx="11" type="ftr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760">
                <a:solidFill>
                  <a:srgbClr val="F2F2F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9" name="Google Shape;169;p14"/>
          <p:cNvSpPr txBox="1"/>
          <p:nvPr>
            <p:ph idx="12" type="sldNum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170" name="Google Shape;170;p14"/>
          <p:cNvSpPr txBox="1"/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1" name="Google Shape;171;p14"/>
          <p:cNvSpPr txBox="1"/>
          <p:nvPr>
            <p:ph idx="1" type="body"/>
          </p:nvPr>
        </p:nvSpPr>
        <p:spPr>
          <a:xfrm>
            <a:off x="346075" y="4656083"/>
            <a:ext cx="3626835" cy="15446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2" name="Google Shape;172;p14"/>
          <p:cNvSpPr txBox="1"/>
          <p:nvPr>
            <p:ph idx="3" type="body"/>
          </p:nvPr>
        </p:nvSpPr>
        <p:spPr>
          <a:xfrm>
            <a:off x="4240502" y="4656083"/>
            <a:ext cx="3626835" cy="15446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3" name="Google Shape;173;p14"/>
          <p:cNvSpPr txBox="1"/>
          <p:nvPr>
            <p:ph idx="4" type="body"/>
          </p:nvPr>
        </p:nvSpPr>
        <p:spPr>
          <a:xfrm>
            <a:off x="8230203" y="4656083"/>
            <a:ext cx="3626835" cy="15446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174" name="Google Shape;174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50873" y="489638"/>
            <a:ext cx="3525497" cy="303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4055" y="267756"/>
            <a:ext cx="1255740" cy="6254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Демо_1">
  <p:cSld name="1_Демо_1"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5"/>
          <p:cNvSpPr/>
          <p:nvPr/>
        </p:nvSpPr>
        <p:spPr>
          <a:xfrm flipH="1" rot="10800000">
            <a:off x="0" y="4324414"/>
            <a:ext cx="5330956" cy="678504"/>
          </a:xfrm>
          <a:prstGeom prst="rect">
            <a:avLst/>
          </a:prstGeom>
          <a:solidFill>
            <a:schemeClr val="lt1">
              <a:alpha val="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8" name="Google Shape;178;p15"/>
          <p:cNvSpPr txBox="1"/>
          <p:nvPr>
            <p:ph idx="10" type="dt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760">
                <a:solidFill>
                  <a:srgbClr val="F2F2F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9" name="Google Shape;179;p15"/>
          <p:cNvSpPr txBox="1"/>
          <p:nvPr>
            <p:ph idx="11" type="ftr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760">
                <a:solidFill>
                  <a:srgbClr val="F2F2F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0" name="Google Shape;180;p15"/>
          <p:cNvSpPr txBox="1"/>
          <p:nvPr>
            <p:ph idx="12" type="sldNum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181" name="Google Shape;181;p15"/>
          <p:cNvSpPr txBox="1"/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2" name="Google Shape;182;p15"/>
          <p:cNvSpPr txBox="1"/>
          <p:nvPr>
            <p:ph idx="1" type="body"/>
          </p:nvPr>
        </p:nvSpPr>
        <p:spPr>
          <a:xfrm>
            <a:off x="1210643" y="4324451"/>
            <a:ext cx="4121687" cy="16122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3" name="Google Shape;183;p15"/>
          <p:cNvSpPr txBox="1"/>
          <p:nvPr>
            <p:ph idx="2" type="body"/>
          </p:nvPr>
        </p:nvSpPr>
        <p:spPr>
          <a:xfrm>
            <a:off x="6857950" y="4324451"/>
            <a:ext cx="4121687" cy="16122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4" name="Google Shape;184;p15"/>
          <p:cNvSpPr/>
          <p:nvPr>
            <p:ph idx="3" type="pic"/>
          </p:nvPr>
        </p:nvSpPr>
        <p:spPr>
          <a:xfrm>
            <a:off x="1210642" y="1577998"/>
            <a:ext cx="4121688" cy="2283975"/>
          </a:xfrm>
          <a:prstGeom prst="rect">
            <a:avLst/>
          </a:prstGeom>
          <a:noFill/>
          <a:ln>
            <a:noFill/>
          </a:ln>
        </p:spPr>
      </p:sp>
      <p:sp>
        <p:nvSpPr>
          <p:cNvPr id="185" name="Google Shape;185;p15"/>
          <p:cNvSpPr/>
          <p:nvPr>
            <p:ph idx="4" type="pic"/>
          </p:nvPr>
        </p:nvSpPr>
        <p:spPr>
          <a:xfrm>
            <a:off x="6855540" y="1577998"/>
            <a:ext cx="4121688" cy="2283975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15"/>
          <p:cNvSpPr/>
          <p:nvPr/>
        </p:nvSpPr>
        <p:spPr>
          <a:xfrm flipH="1" rot="10800000">
            <a:off x="6862163" y="4324414"/>
            <a:ext cx="5330956" cy="678504"/>
          </a:xfrm>
          <a:prstGeom prst="rect">
            <a:avLst/>
          </a:prstGeom>
          <a:solidFill>
            <a:schemeClr val="lt1">
              <a:alpha val="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87" name="Google Shape;187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50873" y="489638"/>
            <a:ext cx="3525497" cy="303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4055" y="267756"/>
            <a:ext cx="1255740" cy="6254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Демо_1">
  <p:cSld name="2_Демо_1"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6"/>
          <p:cNvSpPr/>
          <p:nvPr>
            <p:ph idx="2" type="pic"/>
          </p:nvPr>
        </p:nvSpPr>
        <p:spPr>
          <a:xfrm>
            <a:off x="5009872" y="1235915"/>
            <a:ext cx="2172255" cy="4602697"/>
          </a:xfrm>
          <a:prstGeom prst="roundRect">
            <a:avLst>
              <a:gd fmla="val 12528" name="adj"/>
            </a:avLst>
          </a:prstGeom>
          <a:noFill/>
          <a:ln>
            <a:noFill/>
          </a:ln>
        </p:spPr>
      </p:sp>
      <p:sp>
        <p:nvSpPr>
          <p:cNvPr id="191" name="Google Shape;191;p16"/>
          <p:cNvSpPr/>
          <p:nvPr>
            <p:ph idx="1" type="body"/>
          </p:nvPr>
        </p:nvSpPr>
        <p:spPr>
          <a:xfrm>
            <a:off x="356349" y="1641283"/>
            <a:ext cx="3812931" cy="1021701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FFF2F7">
                  <a:alpha val="20000"/>
                </a:srgbClr>
              </a:gs>
              <a:gs pos="65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 b="1" sz="1800">
                <a:solidFill>
                  <a:schemeClr val="accent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2" name="Google Shape;192;p16"/>
          <p:cNvSpPr txBox="1"/>
          <p:nvPr>
            <p:ph idx="3" type="body"/>
          </p:nvPr>
        </p:nvSpPr>
        <p:spPr>
          <a:xfrm>
            <a:off x="356349" y="2020820"/>
            <a:ext cx="3812931" cy="12905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 sz="1400"/>
            </a:lvl1pPr>
            <a:lvl2pPr indent="-342900" lvl="1" marL="914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3" name="Google Shape;193;p16"/>
          <p:cNvSpPr/>
          <p:nvPr>
            <p:ph idx="4" type="body"/>
          </p:nvPr>
        </p:nvSpPr>
        <p:spPr>
          <a:xfrm>
            <a:off x="8040021" y="1641283"/>
            <a:ext cx="3812931" cy="1021701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FFF2F7">
                  <a:alpha val="20000"/>
                </a:srgbClr>
              </a:gs>
              <a:gs pos="65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E5D2F9"/>
              </a:buClr>
              <a:buSzPts val="1800"/>
              <a:buChar char="•"/>
              <a:defRPr b="1" sz="1800">
                <a:solidFill>
                  <a:srgbClr val="E5D2F9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4" name="Google Shape;194;p16"/>
          <p:cNvSpPr txBox="1"/>
          <p:nvPr>
            <p:ph idx="5" type="body"/>
          </p:nvPr>
        </p:nvSpPr>
        <p:spPr>
          <a:xfrm>
            <a:off x="8040021" y="2020820"/>
            <a:ext cx="3812931" cy="12905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 sz="1400"/>
            </a:lvl1pPr>
            <a:lvl2pPr indent="-342900" lvl="1" marL="914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5" name="Google Shape;195;p16"/>
          <p:cNvSpPr/>
          <p:nvPr>
            <p:ph idx="6" type="body"/>
          </p:nvPr>
        </p:nvSpPr>
        <p:spPr>
          <a:xfrm>
            <a:off x="356349" y="3864598"/>
            <a:ext cx="3812931" cy="1021701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FFF2F7">
                  <a:alpha val="20000"/>
                </a:srgbClr>
              </a:gs>
              <a:gs pos="65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4"/>
              </a:buClr>
              <a:buSzPts val="1800"/>
              <a:buChar char="•"/>
              <a:defRPr b="1" sz="1800">
                <a:solidFill>
                  <a:schemeClr val="accent4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6" name="Google Shape;196;p16"/>
          <p:cNvSpPr txBox="1"/>
          <p:nvPr>
            <p:ph idx="7" type="body"/>
          </p:nvPr>
        </p:nvSpPr>
        <p:spPr>
          <a:xfrm>
            <a:off x="356349" y="4244135"/>
            <a:ext cx="3812931" cy="12905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 sz="1400"/>
            </a:lvl1pPr>
            <a:lvl2pPr indent="-342900" lvl="1" marL="914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7" name="Google Shape;197;p16"/>
          <p:cNvSpPr/>
          <p:nvPr>
            <p:ph idx="8" type="body"/>
          </p:nvPr>
        </p:nvSpPr>
        <p:spPr>
          <a:xfrm>
            <a:off x="8040021" y="3864598"/>
            <a:ext cx="3812931" cy="1021701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FFF2F7">
                  <a:alpha val="20000"/>
                </a:srgbClr>
              </a:gs>
              <a:gs pos="65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•"/>
              <a:defRPr b="1" sz="1800">
                <a:solidFill>
                  <a:schemeClr val="accent2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8" name="Google Shape;198;p16"/>
          <p:cNvSpPr txBox="1"/>
          <p:nvPr>
            <p:ph idx="9" type="body"/>
          </p:nvPr>
        </p:nvSpPr>
        <p:spPr>
          <a:xfrm>
            <a:off x="8040021" y="4244135"/>
            <a:ext cx="3812931" cy="12905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 sz="1400"/>
            </a:lvl1pPr>
            <a:lvl2pPr indent="-342900" lvl="1" marL="914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cxnSp>
        <p:nvCxnSpPr>
          <p:cNvPr id="199" name="Google Shape;199;p16"/>
          <p:cNvCxnSpPr/>
          <p:nvPr/>
        </p:nvCxnSpPr>
        <p:spPr>
          <a:xfrm>
            <a:off x="4244694" y="1870413"/>
            <a:ext cx="686698" cy="0"/>
          </a:xfrm>
          <a:prstGeom prst="straightConnector1">
            <a:avLst/>
          </a:prstGeom>
          <a:noFill/>
          <a:ln cap="flat" cmpd="sng" w="254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00" name="Google Shape;200;p16"/>
          <p:cNvCxnSpPr/>
          <p:nvPr/>
        </p:nvCxnSpPr>
        <p:spPr>
          <a:xfrm>
            <a:off x="4244694" y="4094630"/>
            <a:ext cx="686698" cy="0"/>
          </a:xfrm>
          <a:prstGeom prst="straightConnector1">
            <a:avLst/>
          </a:prstGeom>
          <a:noFill/>
          <a:ln cap="flat" cmpd="sng" w="254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01" name="Google Shape;201;p16"/>
          <p:cNvCxnSpPr/>
          <p:nvPr/>
        </p:nvCxnSpPr>
        <p:spPr>
          <a:xfrm>
            <a:off x="7250583" y="1870413"/>
            <a:ext cx="686698" cy="0"/>
          </a:xfrm>
          <a:prstGeom prst="straightConnector1">
            <a:avLst/>
          </a:prstGeom>
          <a:noFill/>
          <a:ln cap="flat" cmpd="sng" w="25400">
            <a:solidFill>
              <a:srgbClr val="E5D2F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02" name="Google Shape;202;p16"/>
          <p:cNvCxnSpPr/>
          <p:nvPr/>
        </p:nvCxnSpPr>
        <p:spPr>
          <a:xfrm>
            <a:off x="7250583" y="4094630"/>
            <a:ext cx="686698" cy="0"/>
          </a:xfrm>
          <a:prstGeom prst="straightConnector1">
            <a:avLst/>
          </a:prstGeom>
          <a:noFill/>
          <a:ln cap="flat" cmpd="sng" w="254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03" name="Google Shape;203;p16"/>
          <p:cNvSpPr txBox="1"/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4" name="Google Shape;204;p16"/>
          <p:cNvSpPr txBox="1"/>
          <p:nvPr>
            <p:ph idx="10" type="dt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5" name="Google Shape;205;p16"/>
          <p:cNvSpPr txBox="1"/>
          <p:nvPr>
            <p:ph idx="11" type="ftr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6" name="Google Shape;206;p16"/>
          <p:cNvSpPr txBox="1"/>
          <p:nvPr>
            <p:ph idx="12" type="sldNum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207" name="Google Shape;207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50873" y="489638"/>
            <a:ext cx="3525497" cy="303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4055" y="267756"/>
            <a:ext cx="1255740" cy="6254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Демо_1">
  <p:cSld name="3_Демо_1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7"/>
          <p:cNvSpPr/>
          <p:nvPr>
            <p:ph idx="2" type="pic"/>
          </p:nvPr>
        </p:nvSpPr>
        <p:spPr>
          <a:xfrm>
            <a:off x="1001460" y="1038224"/>
            <a:ext cx="1726214" cy="3657600"/>
          </a:xfrm>
          <a:prstGeom prst="roundRect">
            <a:avLst>
              <a:gd fmla="val 12528" name="adj"/>
            </a:avLst>
          </a:prstGeom>
          <a:noFill/>
          <a:ln>
            <a:noFill/>
          </a:ln>
        </p:spPr>
      </p:sp>
      <p:sp>
        <p:nvSpPr>
          <p:cNvPr id="211" name="Google Shape;211;p17"/>
          <p:cNvSpPr/>
          <p:nvPr>
            <p:ph idx="3" type="pic"/>
          </p:nvPr>
        </p:nvSpPr>
        <p:spPr>
          <a:xfrm>
            <a:off x="3831097" y="1038224"/>
            <a:ext cx="1726214" cy="3657600"/>
          </a:xfrm>
          <a:prstGeom prst="roundRect">
            <a:avLst>
              <a:gd fmla="val 12528" name="adj"/>
            </a:avLst>
          </a:prstGeom>
          <a:noFill/>
          <a:ln>
            <a:noFill/>
          </a:ln>
        </p:spPr>
      </p:sp>
      <p:sp>
        <p:nvSpPr>
          <p:cNvPr id="212" name="Google Shape;212;p17"/>
          <p:cNvSpPr/>
          <p:nvPr>
            <p:ph idx="4" type="pic"/>
          </p:nvPr>
        </p:nvSpPr>
        <p:spPr>
          <a:xfrm>
            <a:off x="6660734" y="1038224"/>
            <a:ext cx="1726214" cy="3657600"/>
          </a:xfrm>
          <a:prstGeom prst="roundRect">
            <a:avLst>
              <a:gd fmla="val 12528" name="adj"/>
            </a:avLst>
          </a:prstGeom>
          <a:noFill/>
          <a:ln>
            <a:noFill/>
          </a:ln>
        </p:spPr>
      </p:sp>
      <p:sp>
        <p:nvSpPr>
          <p:cNvPr id="213" name="Google Shape;213;p17"/>
          <p:cNvSpPr/>
          <p:nvPr>
            <p:ph idx="5" type="pic"/>
          </p:nvPr>
        </p:nvSpPr>
        <p:spPr>
          <a:xfrm>
            <a:off x="9490368" y="1038224"/>
            <a:ext cx="1726214" cy="3657600"/>
          </a:xfrm>
          <a:prstGeom prst="roundRect">
            <a:avLst>
              <a:gd fmla="val 12528" name="adj"/>
            </a:avLst>
          </a:prstGeom>
          <a:noFill/>
          <a:ln>
            <a:noFill/>
          </a:ln>
        </p:spPr>
      </p:sp>
      <p:sp>
        <p:nvSpPr>
          <p:cNvPr id="214" name="Google Shape;214;p17"/>
          <p:cNvSpPr txBox="1"/>
          <p:nvPr>
            <p:ph idx="10" type="dt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760">
                <a:solidFill>
                  <a:srgbClr val="F2F2F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5" name="Google Shape;215;p17"/>
          <p:cNvSpPr txBox="1"/>
          <p:nvPr>
            <p:ph idx="11" type="ftr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760">
                <a:solidFill>
                  <a:srgbClr val="F2F2F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6" name="Google Shape;216;p17"/>
          <p:cNvSpPr txBox="1"/>
          <p:nvPr>
            <p:ph idx="12" type="sldNum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217" name="Google Shape;217;p17"/>
          <p:cNvSpPr txBox="1"/>
          <p:nvPr>
            <p:ph idx="1" type="body"/>
          </p:nvPr>
        </p:nvSpPr>
        <p:spPr>
          <a:xfrm>
            <a:off x="346076" y="4929435"/>
            <a:ext cx="2739248" cy="12713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8" name="Google Shape;218;p17"/>
          <p:cNvSpPr txBox="1"/>
          <p:nvPr>
            <p:ph idx="6" type="body"/>
          </p:nvPr>
        </p:nvSpPr>
        <p:spPr>
          <a:xfrm>
            <a:off x="3269562" y="4929435"/>
            <a:ext cx="2739248" cy="12713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9" name="Google Shape;219;p17"/>
          <p:cNvSpPr txBox="1"/>
          <p:nvPr>
            <p:ph idx="7" type="body"/>
          </p:nvPr>
        </p:nvSpPr>
        <p:spPr>
          <a:xfrm>
            <a:off x="6193048" y="4929435"/>
            <a:ext cx="2739248" cy="12713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0" name="Google Shape;220;p17"/>
          <p:cNvSpPr txBox="1"/>
          <p:nvPr>
            <p:ph idx="8" type="body"/>
          </p:nvPr>
        </p:nvSpPr>
        <p:spPr>
          <a:xfrm>
            <a:off x="9116535" y="4929435"/>
            <a:ext cx="2739248" cy="12713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1" name="Google Shape;221;p17"/>
          <p:cNvSpPr txBox="1"/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222" name="Google Shape;222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50873" y="489638"/>
            <a:ext cx="3525497" cy="303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4055" y="267756"/>
            <a:ext cx="1255740" cy="6254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объект">
  <p:cSld name="Заголовок и объект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8"/>
          <p:cNvSpPr txBox="1"/>
          <p:nvPr>
            <p:ph idx="1" type="body"/>
          </p:nvPr>
        </p:nvSpPr>
        <p:spPr>
          <a:xfrm>
            <a:off x="315392" y="1016177"/>
            <a:ext cx="11561229" cy="51607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802" lvl="0" marL="457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452"/>
              <a:buChar char="•"/>
              <a:defRPr>
                <a:solidFill>
                  <a:srgbClr val="F2F2F2"/>
                </a:solidFill>
              </a:defRPr>
            </a:lvl1pPr>
            <a:lvl2pPr indent="-309308" lvl="1" marL="914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271"/>
              <a:buChar char="•"/>
              <a:defRPr>
                <a:solidFill>
                  <a:srgbClr val="F2F2F2"/>
                </a:solidFill>
              </a:defRPr>
            </a:lvl2pPr>
            <a:lvl3pPr indent="-291909" lvl="2" marL="1371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997"/>
              <a:buChar char="•"/>
              <a:defRPr>
                <a:solidFill>
                  <a:srgbClr val="F2F2F2"/>
                </a:solidFill>
              </a:defRPr>
            </a:lvl3pPr>
            <a:lvl4pPr indent="-286194" lvl="3" marL="1828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907"/>
              <a:buChar char="•"/>
              <a:defRPr>
                <a:solidFill>
                  <a:srgbClr val="F2F2F2"/>
                </a:solidFill>
              </a:defRPr>
            </a:lvl4pPr>
            <a:lvl5pPr indent="-286194" lvl="4" marL="22860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907"/>
              <a:buChar char="•"/>
              <a:defRPr>
                <a:solidFill>
                  <a:srgbClr val="F2F2F2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6" name="Google Shape;226;p18"/>
          <p:cNvSpPr txBox="1"/>
          <p:nvPr>
            <p:ph idx="10" type="dt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760">
                <a:solidFill>
                  <a:srgbClr val="F2F2F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7" name="Google Shape;227;p18"/>
          <p:cNvSpPr txBox="1"/>
          <p:nvPr>
            <p:ph idx="11" type="ftr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760">
                <a:solidFill>
                  <a:srgbClr val="F2F2F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8" name="Google Shape;228;p18"/>
          <p:cNvSpPr txBox="1"/>
          <p:nvPr>
            <p:ph idx="12" type="sldNum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229" name="Google Shape;229;p18"/>
          <p:cNvSpPr txBox="1"/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997"/>
              <a:buFont typeface="Montserrat"/>
              <a:buNone/>
              <a:defRPr>
                <a:solidFill>
                  <a:srgbClr val="F2F2F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230" name="Google Shape;230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50873" y="489638"/>
            <a:ext cx="3525497" cy="303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4055" y="267756"/>
            <a:ext cx="1255740" cy="6254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Два объекта">
  <p:cSld name="Два объекта"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9"/>
          <p:cNvSpPr txBox="1"/>
          <p:nvPr>
            <p:ph idx="1" type="body"/>
          </p:nvPr>
        </p:nvSpPr>
        <p:spPr>
          <a:xfrm>
            <a:off x="315387" y="1016001"/>
            <a:ext cx="5704418" cy="51847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4" name="Google Shape;234;p19"/>
          <p:cNvSpPr txBox="1"/>
          <p:nvPr>
            <p:ph idx="2" type="body"/>
          </p:nvPr>
        </p:nvSpPr>
        <p:spPr>
          <a:xfrm>
            <a:off x="6172206" y="1016001"/>
            <a:ext cx="5670473" cy="51847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5" name="Google Shape;235;p19"/>
          <p:cNvSpPr txBox="1"/>
          <p:nvPr>
            <p:ph idx="10" type="dt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760">
                <a:solidFill>
                  <a:srgbClr val="F2F2F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6" name="Google Shape;236;p19"/>
          <p:cNvSpPr txBox="1"/>
          <p:nvPr>
            <p:ph idx="11" type="ftr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760">
                <a:solidFill>
                  <a:srgbClr val="F2F2F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7" name="Google Shape;237;p19"/>
          <p:cNvSpPr txBox="1"/>
          <p:nvPr>
            <p:ph idx="12" type="sldNum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238" name="Google Shape;238;p19"/>
          <p:cNvSpPr txBox="1"/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239" name="Google Shape;239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50873" y="489638"/>
            <a:ext cx="3525497" cy="303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4055" y="267756"/>
            <a:ext cx="1255740" cy="6254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равнение">
  <p:cSld name="Сравнение"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0"/>
          <p:cNvSpPr txBox="1"/>
          <p:nvPr>
            <p:ph idx="1" type="body"/>
          </p:nvPr>
        </p:nvSpPr>
        <p:spPr>
          <a:xfrm>
            <a:off x="315386" y="1015427"/>
            <a:ext cx="5682193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b="1" sz="1400"/>
            </a:lvl1pPr>
            <a:lvl2pPr indent="-228600" lvl="1" marL="914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266"/>
              <a:buNone/>
              <a:defRPr b="1" sz="1266"/>
            </a:lvl2pPr>
            <a:lvl3pPr indent="-228600" lvl="2" marL="1371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141"/>
              <a:buNone/>
              <a:defRPr b="1" sz="1141"/>
            </a:lvl3pPr>
            <a:lvl4pPr indent="-228600" lvl="3" marL="1828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013"/>
              <a:buNone/>
              <a:defRPr b="1" sz="1013"/>
            </a:lvl4pPr>
            <a:lvl5pPr indent="-228600" lvl="4" marL="22860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013"/>
              <a:buNone/>
              <a:defRPr b="1" sz="1013"/>
            </a:lvl5pPr>
            <a:lvl6pPr indent="-228600" lvl="5" marL="27432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013"/>
              <a:buNone/>
              <a:defRPr b="1" sz="1013"/>
            </a:lvl6pPr>
            <a:lvl7pPr indent="-228600" lvl="6" marL="3200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013"/>
              <a:buNone/>
              <a:defRPr b="1" sz="1013"/>
            </a:lvl7pPr>
            <a:lvl8pPr indent="-228600" lvl="7" marL="3657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013"/>
              <a:buNone/>
              <a:defRPr b="1" sz="1013"/>
            </a:lvl8pPr>
            <a:lvl9pPr indent="-228600" lvl="8" marL="4114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013"/>
              <a:buNone/>
              <a:defRPr b="1" sz="1013"/>
            </a:lvl9pPr>
          </a:lstStyle>
          <a:p/>
        </p:txBody>
      </p:sp>
      <p:sp>
        <p:nvSpPr>
          <p:cNvPr id="243" name="Google Shape;243;p20"/>
          <p:cNvSpPr txBox="1"/>
          <p:nvPr>
            <p:ph idx="2" type="body"/>
          </p:nvPr>
        </p:nvSpPr>
        <p:spPr>
          <a:xfrm>
            <a:off x="349334" y="1598615"/>
            <a:ext cx="5648250" cy="46021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4" name="Google Shape;244;p20"/>
          <p:cNvSpPr txBox="1"/>
          <p:nvPr>
            <p:ph idx="3" type="body"/>
          </p:nvPr>
        </p:nvSpPr>
        <p:spPr>
          <a:xfrm>
            <a:off x="6172205" y="1015427"/>
            <a:ext cx="5684841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b="1" sz="1400"/>
            </a:lvl1pPr>
            <a:lvl2pPr indent="-228600" lvl="1" marL="914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266"/>
              <a:buNone/>
              <a:defRPr b="1" sz="1266"/>
            </a:lvl2pPr>
            <a:lvl3pPr indent="-228600" lvl="2" marL="1371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141"/>
              <a:buNone/>
              <a:defRPr b="1" sz="1141"/>
            </a:lvl3pPr>
            <a:lvl4pPr indent="-228600" lvl="3" marL="1828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013"/>
              <a:buNone/>
              <a:defRPr b="1" sz="1013"/>
            </a:lvl4pPr>
            <a:lvl5pPr indent="-228600" lvl="4" marL="22860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013"/>
              <a:buNone/>
              <a:defRPr b="1" sz="1013"/>
            </a:lvl5pPr>
            <a:lvl6pPr indent="-228600" lvl="5" marL="27432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013"/>
              <a:buNone/>
              <a:defRPr b="1" sz="1013"/>
            </a:lvl6pPr>
            <a:lvl7pPr indent="-228600" lvl="6" marL="3200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013"/>
              <a:buNone/>
              <a:defRPr b="1" sz="1013"/>
            </a:lvl7pPr>
            <a:lvl8pPr indent="-228600" lvl="7" marL="3657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013"/>
              <a:buNone/>
              <a:defRPr b="1" sz="1013"/>
            </a:lvl8pPr>
            <a:lvl9pPr indent="-228600" lvl="8" marL="4114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013"/>
              <a:buNone/>
              <a:defRPr b="1" sz="1013"/>
            </a:lvl9pPr>
          </a:lstStyle>
          <a:p/>
        </p:txBody>
      </p:sp>
      <p:sp>
        <p:nvSpPr>
          <p:cNvPr id="245" name="Google Shape;245;p20"/>
          <p:cNvSpPr txBox="1"/>
          <p:nvPr>
            <p:ph idx="4" type="body"/>
          </p:nvPr>
        </p:nvSpPr>
        <p:spPr>
          <a:xfrm>
            <a:off x="6172202" y="1598615"/>
            <a:ext cx="5670473" cy="46021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6" name="Google Shape;246;p20"/>
          <p:cNvSpPr txBox="1"/>
          <p:nvPr>
            <p:ph idx="10" type="dt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760">
                <a:solidFill>
                  <a:srgbClr val="F2F2F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7" name="Google Shape;247;p20"/>
          <p:cNvSpPr txBox="1"/>
          <p:nvPr>
            <p:ph idx="11" type="ftr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760">
                <a:solidFill>
                  <a:srgbClr val="F2F2F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8" name="Google Shape;248;p20"/>
          <p:cNvSpPr txBox="1"/>
          <p:nvPr>
            <p:ph idx="12" type="sldNum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249" name="Google Shape;249;p20"/>
          <p:cNvSpPr txBox="1"/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250" name="Google Shape;250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50873" y="489638"/>
            <a:ext cx="3525497" cy="303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4055" y="267756"/>
            <a:ext cx="1255740" cy="6254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устой с заголовком">
  <p:cSld name="Пустой с заголовком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"/>
          <p:cNvSpPr txBox="1"/>
          <p:nvPr>
            <p:ph idx="10" type="dt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760">
                <a:solidFill>
                  <a:srgbClr val="F2F2F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3"/>
          <p:cNvSpPr txBox="1"/>
          <p:nvPr>
            <p:ph idx="11" type="ftr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760">
                <a:solidFill>
                  <a:srgbClr val="F2F2F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12" type="sldNum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устой слайд" type="blank">
  <p:cSld name="BLANK"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1"/>
          <p:cNvSpPr txBox="1"/>
          <p:nvPr>
            <p:ph idx="10" type="dt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760">
                <a:solidFill>
                  <a:srgbClr val="F2F2F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4" name="Google Shape;254;p21"/>
          <p:cNvSpPr txBox="1"/>
          <p:nvPr>
            <p:ph idx="11" type="ftr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760">
                <a:solidFill>
                  <a:srgbClr val="F2F2F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5" name="Google Shape;255;p21"/>
          <p:cNvSpPr txBox="1"/>
          <p:nvPr>
            <p:ph idx="12" type="sldNum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256" name="Google Shape;256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50873" y="489638"/>
            <a:ext cx="3525497" cy="303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4055" y="267756"/>
            <a:ext cx="1255740" cy="6254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Объект с подписью" type="objTx">
  <p:cSld name="OBJECT_WITH_CAPTION_TEXT"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2"/>
          <p:cNvSpPr txBox="1"/>
          <p:nvPr>
            <p:ph type="title"/>
          </p:nvPr>
        </p:nvSpPr>
        <p:spPr>
          <a:xfrm>
            <a:off x="334966" y="1015999"/>
            <a:ext cx="4437062" cy="121341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400"/>
              <a:buFont typeface="Montserrat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0" name="Google Shape;260;p22"/>
          <p:cNvSpPr txBox="1"/>
          <p:nvPr>
            <p:ph idx="1" type="body"/>
          </p:nvPr>
        </p:nvSpPr>
        <p:spPr>
          <a:xfrm>
            <a:off x="5183194" y="1015999"/>
            <a:ext cx="6673847" cy="50495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1185" lvl="0" marL="457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773"/>
              <a:buChar char="•"/>
              <a:defRPr sz="1773"/>
            </a:lvl1pPr>
            <a:lvl2pPr indent="-325119" lvl="1" marL="914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520"/>
              <a:buChar char="•"/>
              <a:defRPr sz="1520"/>
            </a:lvl2pPr>
            <a:lvl3pPr indent="-308991" lvl="2" marL="1371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266"/>
              <a:buChar char="•"/>
              <a:defRPr sz="1266"/>
            </a:lvl3pPr>
            <a:lvl4pPr indent="-301053" lvl="3" marL="1828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141"/>
              <a:buChar char="•"/>
              <a:defRPr sz="1141"/>
            </a:lvl4pPr>
            <a:lvl5pPr indent="-301053" lvl="4" marL="22860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141"/>
              <a:buChar char="•"/>
              <a:defRPr sz="1141"/>
            </a:lvl5pPr>
            <a:lvl6pPr indent="-308991" lvl="5" marL="27432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266"/>
              <a:buChar char="•"/>
              <a:defRPr sz="1266"/>
            </a:lvl6pPr>
            <a:lvl7pPr indent="-308991" lvl="6" marL="3200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266"/>
              <a:buChar char="•"/>
              <a:defRPr sz="1266"/>
            </a:lvl7pPr>
            <a:lvl8pPr indent="-308990" lvl="7" marL="3657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266"/>
              <a:buChar char="•"/>
              <a:defRPr sz="1266"/>
            </a:lvl8pPr>
            <a:lvl9pPr indent="-308990" lvl="8" marL="4114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266"/>
              <a:buChar char="•"/>
              <a:defRPr sz="1266"/>
            </a:lvl9pPr>
          </a:lstStyle>
          <a:p/>
        </p:txBody>
      </p:sp>
      <p:sp>
        <p:nvSpPr>
          <p:cNvPr id="261" name="Google Shape;261;p22"/>
          <p:cNvSpPr txBox="1"/>
          <p:nvPr>
            <p:ph idx="2" type="body"/>
          </p:nvPr>
        </p:nvSpPr>
        <p:spPr>
          <a:xfrm>
            <a:off x="334966" y="2428239"/>
            <a:ext cx="4437062" cy="36372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886"/>
              <a:buNone/>
              <a:defRPr sz="885"/>
            </a:lvl2pPr>
            <a:lvl3pPr indent="-228600" lvl="2" marL="1371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760"/>
              <a:buNone/>
              <a:defRPr sz="760"/>
            </a:lvl3pPr>
            <a:lvl4pPr indent="-228600" lvl="3" marL="1828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631"/>
              <a:buNone/>
              <a:defRPr sz="631"/>
            </a:lvl4pPr>
            <a:lvl5pPr indent="-228600" lvl="4" marL="22860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631"/>
              <a:buNone/>
              <a:defRPr sz="631"/>
            </a:lvl5pPr>
            <a:lvl6pPr indent="-228600" lvl="5" marL="27432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631"/>
              <a:buNone/>
              <a:defRPr sz="631"/>
            </a:lvl6pPr>
            <a:lvl7pPr indent="-228600" lvl="6" marL="3200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631"/>
              <a:buNone/>
              <a:defRPr sz="631"/>
            </a:lvl7pPr>
            <a:lvl8pPr indent="-228600" lvl="7" marL="3657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631"/>
              <a:buNone/>
              <a:defRPr sz="631"/>
            </a:lvl8pPr>
            <a:lvl9pPr indent="-228600" lvl="8" marL="4114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631"/>
              <a:buNone/>
              <a:defRPr sz="631"/>
            </a:lvl9pPr>
          </a:lstStyle>
          <a:p/>
        </p:txBody>
      </p:sp>
      <p:sp>
        <p:nvSpPr>
          <p:cNvPr id="262" name="Google Shape;262;p22"/>
          <p:cNvSpPr txBox="1"/>
          <p:nvPr>
            <p:ph idx="10" type="dt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760">
                <a:solidFill>
                  <a:srgbClr val="F2F2F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3" name="Google Shape;263;p22"/>
          <p:cNvSpPr txBox="1"/>
          <p:nvPr>
            <p:ph idx="11" type="ftr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760">
                <a:solidFill>
                  <a:srgbClr val="F2F2F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4" name="Google Shape;264;p22"/>
          <p:cNvSpPr txBox="1"/>
          <p:nvPr>
            <p:ph idx="12" type="sldNum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265" name="Google Shape;265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50873" y="489638"/>
            <a:ext cx="3525497" cy="303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4055" y="267756"/>
            <a:ext cx="1255740" cy="6254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устой">
  <p:cSld name="Пустой"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50873" y="489638"/>
            <a:ext cx="3525497" cy="303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4055" y="267756"/>
            <a:ext cx="1255740" cy="6254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итульный слайд">
  <p:cSld name="Титульный слайд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/>
          <p:nvPr>
            <p:ph idx="2" type="pic"/>
          </p:nvPr>
        </p:nvSpPr>
        <p:spPr>
          <a:xfrm>
            <a:off x="6792000" y="395288"/>
            <a:ext cx="5400000" cy="5400000"/>
          </a:xfrm>
          <a:prstGeom prst="rect">
            <a:avLst/>
          </a:prstGeom>
          <a:noFill/>
          <a:ln>
            <a:noFill/>
          </a:ln>
        </p:spPr>
      </p:sp>
      <p:sp>
        <p:nvSpPr>
          <p:cNvPr id="26" name="Google Shape;26;p4"/>
          <p:cNvSpPr txBox="1"/>
          <p:nvPr>
            <p:ph type="ctrTitle"/>
          </p:nvPr>
        </p:nvSpPr>
        <p:spPr>
          <a:xfrm>
            <a:off x="0" y="4323440"/>
            <a:ext cx="8930641" cy="827011"/>
          </a:xfrm>
          <a:prstGeom prst="rect">
            <a:avLst/>
          </a:prstGeom>
          <a:solidFill>
            <a:schemeClr val="lt1">
              <a:alpha val="2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800"/>
              <a:buFont typeface="Montserrat"/>
              <a:buNone/>
              <a:defRPr sz="2800">
                <a:solidFill>
                  <a:srgbClr val="F2F2F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4"/>
          <p:cNvSpPr/>
          <p:nvPr>
            <p:ph idx="3" type="pic"/>
          </p:nvPr>
        </p:nvSpPr>
        <p:spPr>
          <a:xfrm>
            <a:off x="802640" y="2911980"/>
            <a:ext cx="3386773" cy="1082589"/>
          </a:xfrm>
          <a:prstGeom prst="rect">
            <a:avLst/>
          </a:prstGeom>
          <a:noFill/>
          <a:ln>
            <a:noFill/>
          </a:ln>
        </p:spPr>
      </p:sp>
      <p:sp>
        <p:nvSpPr>
          <p:cNvPr id="28" name="Google Shape;28;p4"/>
          <p:cNvSpPr txBox="1"/>
          <p:nvPr>
            <p:ph idx="1" type="body"/>
          </p:nvPr>
        </p:nvSpPr>
        <p:spPr>
          <a:xfrm>
            <a:off x="0" y="5149851"/>
            <a:ext cx="8930641" cy="757174"/>
          </a:xfrm>
          <a:prstGeom prst="rect">
            <a:avLst/>
          </a:prstGeom>
          <a:solidFill>
            <a:schemeClr val="lt1">
              <a:alpha val="20000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800"/>
              <a:buNone/>
              <a:defRPr sz="1800"/>
            </a:lvl1pPr>
            <a:lvl2pPr indent="-342900" lvl="1" marL="914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29" name="Google Shape;29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50873" y="489638"/>
            <a:ext cx="3525497" cy="303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4055" y="267756"/>
            <a:ext cx="1255740" cy="6254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Команда">
  <p:cSld name="Команда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/>
          <p:nvPr>
            <p:ph idx="10" type="dt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760">
                <a:solidFill>
                  <a:srgbClr val="F2F2F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1" type="ftr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760">
                <a:solidFill>
                  <a:srgbClr val="F2F2F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12" type="sldNum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35" name="Google Shape;35;p5"/>
          <p:cNvSpPr txBox="1"/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997"/>
              <a:buFont typeface="Montserra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5"/>
          <p:cNvSpPr txBox="1"/>
          <p:nvPr>
            <p:ph idx="1" type="body"/>
          </p:nvPr>
        </p:nvSpPr>
        <p:spPr>
          <a:xfrm>
            <a:off x="806323" y="4192124"/>
            <a:ext cx="1843581" cy="15764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/>
            </a:lvl1pPr>
            <a:lvl2pPr indent="-342900" lvl="1" marL="914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5"/>
          <p:cNvSpPr txBox="1"/>
          <p:nvPr>
            <p:ph idx="2" type="body"/>
          </p:nvPr>
        </p:nvSpPr>
        <p:spPr>
          <a:xfrm>
            <a:off x="3014568" y="4192124"/>
            <a:ext cx="1843581" cy="15764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/>
            </a:lvl1pPr>
            <a:lvl2pPr indent="-342900" lvl="1" marL="914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3" type="body"/>
          </p:nvPr>
        </p:nvSpPr>
        <p:spPr>
          <a:xfrm>
            <a:off x="5191192" y="4192124"/>
            <a:ext cx="1843581" cy="15764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/>
            </a:lvl1pPr>
            <a:lvl2pPr indent="-342900" lvl="1" marL="914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4" type="body"/>
          </p:nvPr>
        </p:nvSpPr>
        <p:spPr>
          <a:xfrm>
            <a:off x="7366644" y="4192124"/>
            <a:ext cx="1843581" cy="15764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/>
            </a:lvl1pPr>
            <a:lvl2pPr indent="-342900" lvl="1" marL="914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idx="5" type="body"/>
          </p:nvPr>
        </p:nvSpPr>
        <p:spPr>
          <a:xfrm>
            <a:off x="9542096" y="4192124"/>
            <a:ext cx="1843581" cy="15764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/>
            </a:lvl1pPr>
            <a:lvl2pPr indent="-342900" lvl="1" marL="914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41" name="Google Shape;41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50873" y="489638"/>
            <a:ext cx="3525497" cy="303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42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4055" y="267756"/>
            <a:ext cx="1255740" cy="6254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одержание_1">
  <p:cSld name="Содержание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/>
          <p:nvPr>
            <p:ph idx="10" type="dt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760">
                <a:solidFill>
                  <a:srgbClr val="F2F2F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6"/>
          <p:cNvSpPr txBox="1"/>
          <p:nvPr>
            <p:ph idx="11" type="ftr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760">
                <a:solidFill>
                  <a:srgbClr val="F2F2F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1873541" y="1222713"/>
            <a:ext cx="3866856" cy="4236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b="1" sz="1600">
                <a:solidFill>
                  <a:schemeClr val="accent2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1873544" y="1790324"/>
            <a:ext cx="3866856" cy="67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 sz="1400"/>
            </a:lvl2pPr>
            <a:lvl3pPr indent="-342900" lvl="2" marL="1371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3" type="body"/>
          </p:nvPr>
        </p:nvSpPr>
        <p:spPr>
          <a:xfrm>
            <a:off x="1854185" y="2826697"/>
            <a:ext cx="3866856" cy="4037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b="1" sz="1600">
                <a:solidFill>
                  <a:schemeClr val="accent2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4" type="body"/>
          </p:nvPr>
        </p:nvSpPr>
        <p:spPr>
          <a:xfrm>
            <a:off x="1854185" y="3374436"/>
            <a:ext cx="3866856" cy="67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 sz="1400"/>
            </a:lvl2pPr>
            <a:lvl3pPr indent="-342900" lvl="2" marL="1371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5" type="body"/>
          </p:nvPr>
        </p:nvSpPr>
        <p:spPr>
          <a:xfrm>
            <a:off x="1854185" y="4410809"/>
            <a:ext cx="3866856" cy="4039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b="1" sz="1600">
                <a:solidFill>
                  <a:schemeClr val="accent2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" name="Google Shape;52;p6"/>
          <p:cNvSpPr txBox="1"/>
          <p:nvPr>
            <p:ph idx="6" type="body"/>
          </p:nvPr>
        </p:nvSpPr>
        <p:spPr>
          <a:xfrm>
            <a:off x="1854185" y="4958548"/>
            <a:ext cx="3866856" cy="67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 sz="1400"/>
            </a:lvl2pPr>
            <a:lvl3pPr indent="-342900" lvl="2" marL="1371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" name="Google Shape;53;p6"/>
          <p:cNvSpPr txBox="1"/>
          <p:nvPr>
            <p:ph idx="7" type="body"/>
          </p:nvPr>
        </p:nvSpPr>
        <p:spPr>
          <a:xfrm>
            <a:off x="7546648" y="1222713"/>
            <a:ext cx="3866856" cy="4236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b="1" sz="1600">
                <a:solidFill>
                  <a:schemeClr val="accent2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" name="Google Shape;54;p6"/>
          <p:cNvSpPr txBox="1"/>
          <p:nvPr>
            <p:ph idx="8" type="body"/>
          </p:nvPr>
        </p:nvSpPr>
        <p:spPr>
          <a:xfrm>
            <a:off x="7546651" y="1790324"/>
            <a:ext cx="3866856" cy="67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 sz="1400"/>
            </a:lvl2pPr>
            <a:lvl3pPr indent="-342900" lvl="2" marL="1371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" name="Google Shape;55;p6"/>
          <p:cNvSpPr txBox="1"/>
          <p:nvPr>
            <p:ph idx="9" type="body"/>
          </p:nvPr>
        </p:nvSpPr>
        <p:spPr>
          <a:xfrm>
            <a:off x="7527292" y="2826697"/>
            <a:ext cx="3866856" cy="4037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b="1" sz="1600">
                <a:solidFill>
                  <a:schemeClr val="accent2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6" name="Google Shape;56;p6"/>
          <p:cNvSpPr txBox="1"/>
          <p:nvPr>
            <p:ph idx="13" type="body"/>
          </p:nvPr>
        </p:nvSpPr>
        <p:spPr>
          <a:xfrm>
            <a:off x="7527292" y="3374436"/>
            <a:ext cx="3866856" cy="67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 sz="1400"/>
            </a:lvl2pPr>
            <a:lvl3pPr indent="-342900" lvl="2" marL="1371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" name="Google Shape;57;p6"/>
          <p:cNvSpPr txBox="1"/>
          <p:nvPr>
            <p:ph idx="14" type="body"/>
          </p:nvPr>
        </p:nvSpPr>
        <p:spPr>
          <a:xfrm>
            <a:off x="7527292" y="4410809"/>
            <a:ext cx="3866856" cy="4039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b="1" sz="1600">
                <a:solidFill>
                  <a:schemeClr val="accent2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8" name="Google Shape;58;p6"/>
          <p:cNvSpPr txBox="1"/>
          <p:nvPr>
            <p:ph idx="15" type="body"/>
          </p:nvPr>
        </p:nvSpPr>
        <p:spPr>
          <a:xfrm>
            <a:off x="7527292" y="4958548"/>
            <a:ext cx="3866856" cy="67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 sz="1400"/>
            </a:lvl2pPr>
            <a:lvl3pPr indent="-342900" lvl="2" marL="1371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9" name="Google Shape;59;p6"/>
          <p:cNvSpPr txBox="1"/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6"/>
          <p:cNvSpPr txBox="1"/>
          <p:nvPr>
            <p:ph idx="16" type="body"/>
          </p:nvPr>
        </p:nvSpPr>
        <p:spPr>
          <a:xfrm>
            <a:off x="778493" y="1187988"/>
            <a:ext cx="771003" cy="4236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b="0" sz="2800">
                <a:solidFill>
                  <a:schemeClr val="accent2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1" name="Google Shape;61;p6"/>
          <p:cNvSpPr txBox="1"/>
          <p:nvPr>
            <p:ph idx="17" type="body"/>
          </p:nvPr>
        </p:nvSpPr>
        <p:spPr>
          <a:xfrm>
            <a:off x="759137" y="2791972"/>
            <a:ext cx="771003" cy="4037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b="0" sz="2800">
                <a:solidFill>
                  <a:schemeClr val="accent2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2" name="Google Shape;62;p6"/>
          <p:cNvSpPr txBox="1"/>
          <p:nvPr>
            <p:ph idx="18" type="body"/>
          </p:nvPr>
        </p:nvSpPr>
        <p:spPr>
          <a:xfrm>
            <a:off x="759137" y="4376084"/>
            <a:ext cx="771003" cy="4039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b="0" sz="2800">
                <a:solidFill>
                  <a:schemeClr val="accent2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" name="Google Shape;63;p6"/>
          <p:cNvSpPr txBox="1"/>
          <p:nvPr>
            <p:ph idx="19" type="body"/>
          </p:nvPr>
        </p:nvSpPr>
        <p:spPr>
          <a:xfrm>
            <a:off x="6451600" y="1187988"/>
            <a:ext cx="771003" cy="4236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b="0" sz="2800">
                <a:solidFill>
                  <a:schemeClr val="accent2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" name="Google Shape;64;p6"/>
          <p:cNvSpPr txBox="1"/>
          <p:nvPr>
            <p:ph idx="20" type="body"/>
          </p:nvPr>
        </p:nvSpPr>
        <p:spPr>
          <a:xfrm>
            <a:off x="6432244" y="2791972"/>
            <a:ext cx="771003" cy="4037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b="0" sz="2800">
                <a:solidFill>
                  <a:schemeClr val="accent2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" name="Google Shape;65;p6"/>
          <p:cNvSpPr txBox="1"/>
          <p:nvPr>
            <p:ph idx="21" type="body"/>
          </p:nvPr>
        </p:nvSpPr>
        <p:spPr>
          <a:xfrm>
            <a:off x="6432244" y="4376084"/>
            <a:ext cx="771003" cy="4039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b="0" sz="2800">
                <a:solidFill>
                  <a:schemeClr val="accent2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66" name="Google Shape;66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50873" y="489638"/>
            <a:ext cx="3525497" cy="303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4055" y="267756"/>
            <a:ext cx="1255740" cy="6254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Фотографии">
  <p:cSld name="Фотографии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7"/>
          <p:cNvSpPr txBox="1"/>
          <p:nvPr>
            <p:ph idx="10" type="dt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760">
                <a:solidFill>
                  <a:srgbClr val="F2F2F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7"/>
          <p:cNvSpPr txBox="1"/>
          <p:nvPr>
            <p:ph idx="11" type="ftr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760">
                <a:solidFill>
                  <a:srgbClr val="F2F2F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7"/>
          <p:cNvSpPr txBox="1"/>
          <p:nvPr>
            <p:ph idx="12" type="sldNum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72" name="Google Shape;72;p7"/>
          <p:cNvSpPr txBox="1"/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7"/>
          <p:cNvSpPr/>
          <p:nvPr>
            <p:ph idx="2" type="pic"/>
          </p:nvPr>
        </p:nvSpPr>
        <p:spPr>
          <a:xfrm>
            <a:off x="7440147" y="1016001"/>
            <a:ext cx="4405777" cy="3078479"/>
          </a:xfrm>
          <a:prstGeom prst="rect">
            <a:avLst/>
          </a:prstGeom>
          <a:noFill/>
          <a:ln>
            <a:noFill/>
          </a:ln>
        </p:spPr>
      </p:sp>
      <p:sp>
        <p:nvSpPr>
          <p:cNvPr id="74" name="Google Shape;74;p7"/>
          <p:cNvSpPr/>
          <p:nvPr>
            <p:ph idx="3" type="pic"/>
          </p:nvPr>
        </p:nvSpPr>
        <p:spPr>
          <a:xfrm>
            <a:off x="7440149" y="4389108"/>
            <a:ext cx="4405775" cy="1811668"/>
          </a:xfrm>
          <a:prstGeom prst="rect">
            <a:avLst/>
          </a:prstGeom>
          <a:noFill/>
          <a:ln>
            <a:noFill/>
          </a:ln>
        </p:spPr>
      </p:sp>
      <p:sp>
        <p:nvSpPr>
          <p:cNvPr id="75" name="Google Shape;75;p7"/>
          <p:cNvSpPr/>
          <p:nvPr>
            <p:ph idx="4" type="pic"/>
          </p:nvPr>
        </p:nvSpPr>
        <p:spPr>
          <a:xfrm>
            <a:off x="346075" y="3223948"/>
            <a:ext cx="6806142" cy="2976827"/>
          </a:xfrm>
          <a:prstGeom prst="rect">
            <a:avLst/>
          </a:prstGeom>
          <a:noFill/>
          <a:ln>
            <a:noFill/>
          </a:ln>
        </p:spPr>
      </p:sp>
      <p:sp>
        <p:nvSpPr>
          <p:cNvPr id="76" name="Google Shape;76;p7"/>
          <p:cNvSpPr txBox="1"/>
          <p:nvPr>
            <p:ph idx="1" type="body"/>
          </p:nvPr>
        </p:nvSpPr>
        <p:spPr>
          <a:xfrm>
            <a:off x="346075" y="1016001"/>
            <a:ext cx="6806142" cy="20298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 sz="1400"/>
            </a:lvl1pPr>
            <a:lvl2pPr indent="-342900" lvl="1" marL="914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7"/>
          <p:cNvSpPr/>
          <p:nvPr/>
        </p:nvSpPr>
        <p:spPr>
          <a:xfrm>
            <a:off x="346075" y="1016001"/>
            <a:ext cx="6806142" cy="2029882"/>
          </a:xfrm>
          <a:prstGeom prst="rect">
            <a:avLst/>
          </a:prstGeom>
          <a:solidFill>
            <a:schemeClr val="lt1">
              <a:alpha val="2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8" name="Google Shape;78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50873" y="489638"/>
            <a:ext cx="3525497" cy="303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4055" y="267756"/>
            <a:ext cx="1255740" cy="6254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ункты">
  <p:cSld name="Пункты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8"/>
          <p:cNvSpPr txBox="1"/>
          <p:nvPr>
            <p:ph idx="10" type="dt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760">
                <a:solidFill>
                  <a:srgbClr val="F2F2F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8"/>
          <p:cNvSpPr txBox="1"/>
          <p:nvPr>
            <p:ph idx="11" type="ftr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760">
                <a:solidFill>
                  <a:srgbClr val="F2F2F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8"/>
          <p:cNvSpPr txBox="1"/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8"/>
          <p:cNvSpPr txBox="1"/>
          <p:nvPr>
            <p:ph idx="1" type="body"/>
          </p:nvPr>
        </p:nvSpPr>
        <p:spPr>
          <a:xfrm>
            <a:off x="1994303" y="2973742"/>
            <a:ext cx="2190810" cy="9105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452"/>
              <a:buNone/>
              <a:defRPr/>
            </a:lvl1pPr>
            <a:lvl2pPr indent="-342900" lvl="1" marL="914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5" name="Google Shape;85;p8"/>
          <p:cNvSpPr txBox="1"/>
          <p:nvPr>
            <p:ph idx="2" type="body"/>
          </p:nvPr>
        </p:nvSpPr>
        <p:spPr>
          <a:xfrm>
            <a:off x="6662924" y="1588128"/>
            <a:ext cx="4902200" cy="7125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452"/>
              <a:buNone/>
              <a:defRPr/>
            </a:lvl1pPr>
            <a:lvl2pPr indent="-342900" lvl="1" marL="914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6" name="Google Shape;86;p8"/>
          <p:cNvSpPr txBox="1"/>
          <p:nvPr>
            <p:ph idx="3" type="body"/>
          </p:nvPr>
        </p:nvSpPr>
        <p:spPr>
          <a:xfrm>
            <a:off x="6662924" y="2445138"/>
            <a:ext cx="4902200" cy="7125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452"/>
              <a:buNone/>
              <a:defRPr/>
            </a:lvl1pPr>
            <a:lvl2pPr indent="-342900" lvl="1" marL="914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7" name="Google Shape;87;p8"/>
          <p:cNvSpPr txBox="1"/>
          <p:nvPr>
            <p:ph idx="4" type="body"/>
          </p:nvPr>
        </p:nvSpPr>
        <p:spPr>
          <a:xfrm>
            <a:off x="6662924" y="3302147"/>
            <a:ext cx="4902200" cy="7125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452"/>
              <a:buNone/>
              <a:defRPr/>
            </a:lvl1pPr>
            <a:lvl2pPr indent="-342900" lvl="1" marL="914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8" name="Google Shape;88;p8"/>
          <p:cNvSpPr txBox="1"/>
          <p:nvPr>
            <p:ph idx="5" type="body"/>
          </p:nvPr>
        </p:nvSpPr>
        <p:spPr>
          <a:xfrm>
            <a:off x="6662924" y="4159156"/>
            <a:ext cx="4902200" cy="7125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452"/>
              <a:buNone/>
              <a:defRPr/>
            </a:lvl1pPr>
            <a:lvl2pPr indent="-342900" lvl="1" marL="914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9" name="Google Shape;89;p8"/>
          <p:cNvSpPr txBox="1"/>
          <p:nvPr>
            <p:ph idx="6" type="body"/>
          </p:nvPr>
        </p:nvSpPr>
        <p:spPr>
          <a:xfrm>
            <a:off x="6662924" y="5016166"/>
            <a:ext cx="4902200" cy="7125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452"/>
              <a:buNone/>
              <a:defRPr/>
            </a:lvl1pPr>
            <a:lvl2pPr indent="-342900" lvl="1" marL="914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90" name="Google Shape;90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50873" y="489638"/>
            <a:ext cx="3525497" cy="303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4055" y="267756"/>
            <a:ext cx="1255740" cy="6254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татистика">
  <p:cSld name="Статистика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9"/>
          <p:cNvSpPr txBox="1"/>
          <p:nvPr>
            <p:ph idx="10" type="dt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760">
                <a:solidFill>
                  <a:srgbClr val="F2F2F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9"/>
          <p:cNvSpPr txBox="1"/>
          <p:nvPr>
            <p:ph idx="11" type="ftr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760">
                <a:solidFill>
                  <a:srgbClr val="F2F2F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9"/>
          <p:cNvSpPr txBox="1"/>
          <p:nvPr>
            <p:ph idx="12" type="sldNum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96" name="Google Shape;96;p9"/>
          <p:cNvSpPr txBox="1"/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9"/>
          <p:cNvSpPr/>
          <p:nvPr>
            <p:ph idx="1" type="body"/>
          </p:nvPr>
        </p:nvSpPr>
        <p:spPr>
          <a:xfrm>
            <a:off x="6683077" y="1026867"/>
            <a:ext cx="4790314" cy="1615356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FFF2F7">
                  <a:alpha val="2000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•"/>
              <a:defRPr b="1" sz="1800">
                <a:solidFill>
                  <a:schemeClr val="accent2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2" type="body"/>
          </p:nvPr>
        </p:nvSpPr>
        <p:spPr>
          <a:xfrm>
            <a:off x="6683077" y="1626932"/>
            <a:ext cx="4790314" cy="10152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 sz="1400"/>
            </a:lvl1pPr>
            <a:lvl2pPr indent="-342900" lvl="1" marL="914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9" name="Google Shape;99;p9"/>
          <p:cNvSpPr/>
          <p:nvPr>
            <p:ph idx="3" type="body"/>
          </p:nvPr>
        </p:nvSpPr>
        <p:spPr>
          <a:xfrm>
            <a:off x="6683077" y="2807582"/>
            <a:ext cx="4790314" cy="1615356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FFF2F7">
                  <a:alpha val="2000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•"/>
              <a:defRPr b="1" sz="1800">
                <a:solidFill>
                  <a:schemeClr val="accent2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0" name="Google Shape;100;p9"/>
          <p:cNvSpPr txBox="1"/>
          <p:nvPr>
            <p:ph idx="4" type="body"/>
          </p:nvPr>
        </p:nvSpPr>
        <p:spPr>
          <a:xfrm>
            <a:off x="6683077" y="3407647"/>
            <a:ext cx="4790314" cy="10152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 sz="1400"/>
            </a:lvl1pPr>
            <a:lvl2pPr indent="-342900" lvl="1" marL="914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1" name="Google Shape;101;p9"/>
          <p:cNvSpPr/>
          <p:nvPr>
            <p:ph idx="5" type="body"/>
          </p:nvPr>
        </p:nvSpPr>
        <p:spPr>
          <a:xfrm>
            <a:off x="6683077" y="4584029"/>
            <a:ext cx="4790314" cy="1615356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FFF2F7">
                  <a:alpha val="2000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•"/>
              <a:defRPr b="1" sz="1800">
                <a:solidFill>
                  <a:schemeClr val="accent2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2" name="Google Shape;102;p9"/>
          <p:cNvSpPr txBox="1"/>
          <p:nvPr>
            <p:ph idx="6" type="body"/>
          </p:nvPr>
        </p:nvSpPr>
        <p:spPr>
          <a:xfrm>
            <a:off x="6683077" y="5184094"/>
            <a:ext cx="4790314" cy="10152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 sz="1400"/>
            </a:lvl1pPr>
            <a:lvl2pPr indent="-342900" lvl="1" marL="914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103" name="Google Shape;103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50873" y="489638"/>
            <a:ext cx="3525497" cy="303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4055" y="267756"/>
            <a:ext cx="1255740" cy="6254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Статистика">
  <p:cSld name="1_Статистика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0"/>
          <p:cNvSpPr txBox="1"/>
          <p:nvPr>
            <p:ph idx="10" type="dt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760">
                <a:solidFill>
                  <a:srgbClr val="F2F2F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10"/>
          <p:cNvSpPr txBox="1"/>
          <p:nvPr>
            <p:ph idx="11" type="ftr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760">
                <a:solidFill>
                  <a:srgbClr val="F2F2F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10"/>
          <p:cNvSpPr txBox="1"/>
          <p:nvPr>
            <p:ph idx="12" type="sldNum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109" name="Google Shape;109;p10"/>
          <p:cNvSpPr txBox="1"/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10"/>
          <p:cNvSpPr/>
          <p:nvPr>
            <p:ph idx="1" type="body"/>
          </p:nvPr>
        </p:nvSpPr>
        <p:spPr>
          <a:xfrm>
            <a:off x="6683077" y="1016000"/>
            <a:ext cx="4790314" cy="1021701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FFF2F7">
                  <a:alpha val="2000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 b="1" sz="1800">
                <a:solidFill>
                  <a:schemeClr val="accent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1" name="Google Shape;111;p10"/>
          <p:cNvSpPr txBox="1"/>
          <p:nvPr>
            <p:ph idx="2" type="body"/>
          </p:nvPr>
        </p:nvSpPr>
        <p:spPr>
          <a:xfrm>
            <a:off x="6683077" y="1395537"/>
            <a:ext cx="4790314" cy="6421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 sz="1400"/>
            </a:lvl1pPr>
            <a:lvl2pPr indent="-342900" lvl="1" marL="914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2" name="Google Shape;112;p10"/>
          <p:cNvSpPr/>
          <p:nvPr>
            <p:ph idx="3" type="body"/>
          </p:nvPr>
        </p:nvSpPr>
        <p:spPr>
          <a:xfrm>
            <a:off x="6683077" y="2284561"/>
            <a:ext cx="4790314" cy="1021701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FFF2F7">
                  <a:alpha val="2000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B37BED"/>
              </a:buClr>
              <a:buSzPts val="1800"/>
              <a:buChar char="•"/>
              <a:defRPr b="1" sz="1800">
                <a:solidFill>
                  <a:srgbClr val="B37BED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3" name="Google Shape;113;p10"/>
          <p:cNvSpPr txBox="1"/>
          <p:nvPr>
            <p:ph idx="4" type="body"/>
          </p:nvPr>
        </p:nvSpPr>
        <p:spPr>
          <a:xfrm>
            <a:off x="6683077" y="2664098"/>
            <a:ext cx="4790314" cy="6421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 sz="1400"/>
            </a:lvl1pPr>
            <a:lvl2pPr indent="-342900" lvl="1" marL="914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4" name="Google Shape;114;p10"/>
          <p:cNvSpPr/>
          <p:nvPr>
            <p:ph idx="5" type="body"/>
          </p:nvPr>
        </p:nvSpPr>
        <p:spPr>
          <a:xfrm>
            <a:off x="6683077" y="3553122"/>
            <a:ext cx="4790314" cy="1021701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FFF2F7">
                  <a:alpha val="2000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4"/>
              </a:buClr>
              <a:buSzPts val="1800"/>
              <a:buChar char="•"/>
              <a:defRPr b="1" sz="1800">
                <a:solidFill>
                  <a:schemeClr val="accent4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5" name="Google Shape;115;p10"/>
          <p:cNvSpPr txBox="1"/>
          <p:nvPr>
            <p:ph idx="6" type="body"/>
          </p:nvPr>
        </p:nvSpPr>
        <p:spPr>
          <a:xfrm>
            <a:off x="6683077" y="3932659"/>
            <a:ext cx="4790314" cy="6421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 sz="1400"/>
            </a:lvl1pPr>
            <a:lvl2pPr indent="-342900" lvl="1" marL="914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6" name="Google Shape;116;p10"/>
          <p:cNvSpPr/>
          <p:nvPr>
            <p:ph idx="7" type="body"/>
          </p:nvPr>
        </p:nvSpPr>
        <p:spPr>
          <a:xfrm>
            <a:off x="6683077" y="4821684"/>
            <a:ext cx="4790314" cy="1021701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FFF2F7">
                  <a:alpha val="2000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•"/>
              <a:defRPr b="1" sz="1800">
                <a:solidFill>
                  <a:schemeClr val="accent2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7" name="Google Shape;117;p10"/>
          <p:cNvSpPr txBox="1"/>
          <p:nvPr>
            <p:ph idx="8" type="body"/>
          </p:nvPr>
        </p:nvSpPr>
        <p:spPr>
          <a:xfrm>
            <a:off x="6683077" y="5201221"/>
            <a:ext cx="4790314" cy="6421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 sz="1400"/>
            </a:lvl1pPr>
            <a:lvl2pPr indent="-342900" lvl="1" marL="914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118" name="Google Shape;118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50873" y="489638"/>
            <a:ext cx="3525497" cy="303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4055" y="267756"/>
            <a:ext cx="1255740" cy="6254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2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D155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997"/>
              <a:buFont typeface="Montserrat"/>
              <a:buNone/>
              <a:defRPr b="1" i="0" sz="1996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315392" y="1016177"/>
            <a:ext cx="11561229" cy="51607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802" lvl="0" marL="457200" marR="0" rtl="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452"/>
              <a:buFont typeface="Arial"/>
              <a:buChar char="•"/>
              <a:defRPr b="0" i="0" sz="1452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09308" lvl="1" marL="914400" marR="0" rtl="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271"/>
              <a:buFont typeface="Arial"/>
              <a:buChar char="•"/>
              <a:defRPr b="0" i="0" sz="1271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91909" lvl="2" marL="1371600" marR="0" rtl="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997"/>
              <a:buFont typeface="Arial"/>
              <a:buChar char="•"/>
              <a:defRPr b="0" i="0" sz="997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86194" lvl="3" marL="1828800" marR="0" rtl="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907"/>
              <a:buFont typeface="Arial"/>
              <a:buChar char="•"/>
              <a:defRPr b="0" i="0" sz="907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86194" lvl="4" marL="2286000" marR="0" rtl="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907"/>
              <a:buFont typeface="Arial"/>
              <a:buChar char="•"/>
              <a:defRPr b="0" i="0" sz="907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01053" lvl="5" marL="2743200" marR="0" rtl="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141"/>
              <a:buFont typeface="Arial"/>
              <a:buChar char="•"/>
              <a:defRPr b="0" i="0" sz="1141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01053" lvl="6" marL="3200400" marR="0" rtl="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141"/>
              <a:buFont typeface="Arial"/>
              <a:buChar char="•"/>
              <a:defRPr b="0" i="0" sz="1141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01053" lvl="7" marL="3657600" marR="0" rtl="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141"/>
              <a:buFont typeface="Arial"/>
              <a:buChar char="•"/>
              <a:defRPr b="0" i="0" sz="1141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01053" lvl="8" marL="4114800" marR="0" rtl="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141"/>
              <a:buFont typeface="Arial"/>
              <a:buChar char="•"/>
              <a:defRPr b="0" i="0" sz="1141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76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76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4156">
          <p15:clr>
            <a:srgbClr val="F26B43"/>
          </p15:clr>
        </p15:guide>
        <p15:guide id="2" orient="horz" pos="482">
          <p15:clr>
            <a:srgbClr val="F26B43"/>
          </p15:clr>
        </p15:guide>
        <p15:guide id="3" pos="218">
          <p15:clr>
            <a:srgbClr val="F26B43"/>
          </p15:clr>
        </p15:guide>
        <p15:guide id="4" pos="7469">
          <p15:clr>
            <a:srgbClr val="F26B43"/>
          </p15:clr>
        </p15:guide>
        <p15:guide id="5" orient="horz" pos="249">
          <p15:clr>
            <a:srgbClr val="F26B43"/>
          </p15:clr>
        </p15:guide>
        <p15:guide id="6" orient="horz" pos="4042">
          <p15:clr>
            <a:srgbClr val="F26B43"/>
          </p15:clr>
        </p15:guide>
        <p15:guide id="7" orient="horz" pos="3906">
          <p15:clr>
            <a:srgbClr val="F26B43"/>
          </p15:clr>
        </p15:guide>
        <p15:guide id="8" orient="horz" pos="640">
          <p15:clr>
            <a:srgbClr val="F26B43"/>
          </p15:clr>
        </p15:guide>
        <p15:guide id="9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Relationship Id="rId4" Type="http://schemas.openxmlformats.org/officeDocument/2006/relationships/image" Target="../media/image5.png"/><Relationship Id="rId5" Type="http://schemas.openxmlformats.org/officeDocument/2006/relationships/image" Target="../media/image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7.jpg"/><Relationship Id="rId4" Type="http://schemas.openxmlformats.org/officeDocument/2006/relationships/image" Target="../media/image7.jpg"/><Relationship Id="rId5" Type="http://schemas.openxmlformats.org/officeDocument/2006/relationships/image" Target="../media/image11.jpg"/><Relationship Id="rId6" Type="http://schemas.openxmlformats.org/officeDocument/2006/relationships/image" Target="../media/image23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5.jpg"/><Relationship Id="rId4" Type="http://schemas.openxmlformats.org/officeDocument/2006/relationships/image" Target="../media/image13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4"/>
          <p:cNvSpPr txBox="1"/>
          <p:nvPr>
            <p:ph idx="12" type="sldNum"/>
          </p:nvPr>
        </p:nvSpPr>
        <p:spPr>
          <a:xfrm>
            <a:off x="11413507" y="6356358"/>
            <a:ext cx="559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275" name="Google Shape;275;p24"/>
          <p:cNvSpPr txBox="1"/>
          <p:nvPr>
            <p:ph idx="4294967295" type="title"/>
          </p:nvPr>
        </p:nvSpPr>
        <p:spPr>
          <a:xfrm>
            <a:off x="2007500" y="4099300"/>
            <a:ext cx="6710400" cy="453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F257A"/>
              </a:buClr>
              <a:buSzPts val="2400"/>
              <a:buFont typeface="Montserrat"/>
              <a:buNone/>
            </a:pPr>
            <a:r>
              <a:rPr lang="ru-RU" sz="3700">
                <a:solidFill>
                  <a:srgbClr val="EF257A"/>
                </a:solidFill>
              </a:rPr>
              <a:t>КОМАНДА: В ТАНДЕМЕ</a:t>
            </a:r>
            <a:endParaRPr sz="3297"/>
          </a:p>
        </p:txBody>
      </p:sp>
      <p:sp>
        <p:nvSpPr>
          <p:cNvPr id="276" name="Google Shape;276;p24"/>
          <p:cNvSpPr txBox="1"/>
          <p:nvPr/>
        </p:nvSpPr>
        <p:spPr>
          <a:xfrm>
            <a:off x="2007500" y="2304800"/>
            <a:ext cx="92610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Сервис мониторинга и адаптивного распределения заявок на обслуживание от маломобильных пассажиров</a:t>
            </a:r>
            <a:endParaRPr sz="3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77" name="Google Shape;27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300" y="261475"/>
            <a:ext cx="4367451" cy="11430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8" name="Google Shape;278;p24"/>
          <p:cNvGrpSpPr/>
          <p:nvPr/>
        </p:nvGrpSpPr>
        <p:grpSpPr>
          <a:xfrm>
            <a:off x="6009716" y="304664"/>
            <a:ext cx="6108876" cy="1099763"/>
            <a:chOff x="2643481" y="4382311"/>
            <a:chExt cx="3319500" cy="597600"/>
          </a:xfrm>
        </p:grpSpPr>
        <p:sp>
          <p:nvSpPr>
            <p:cNvPr id="279" name="Google Shape;279;p24"/>
            <p:cNvSpPr/>
            <p:nvPr/>
          </p:nvSpPr>
          <p:spPr>
            <a:xfrm>
              <a:off x="2643481" y="4382311"/>
              <a:ext cx="3319500" cy="597600"/>
            </a:xfrm>
            <a:prstGeom prst="snip2DiagRect">
              <a:avLst>
                <a:gd fmla="val 0" name="adj1"/>
                <a:gd fmla="val 7966" name="adj2"/>
              </a:avLst>
            </a:prstGeom>
            <a:solidFill>
              <a:schemeClr val="lt1">
                <a:alpha val="0"/>
              </a:schemeClr>
            </a:solidFill>
            <a:ln cap="flat" cmpd="sng" w="9525">
              <a:solidFill>
                <a:schemeClr val="lt1">
                  <a:alpha val="4667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pic>
          <p:nvPicPr>
            <p:cNvPr id="280" name="Google Shape;280;p2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927203" y="4502295"/>
              <a:ext cx="1298691" cy="3541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1" name="Google Shape;281;p2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4655489" y="4500903"/>
              <a:ext cx="1046890" cy="36519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82" name="Google Shape;282;p24"/>
          <p:cNvSpPr txBox="1"/>
          <p:nvPr/>
        </p:nvSpPr>
        <p:spPr>
          <a:xfrm>
            <a:off x="4014550" y="5908275"/>
            <a:ext cx="34422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г. Москва, 2024</a:t>
            </a:r>
            <a:endParaRPr sz="3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33"/>
          <p:cNvSpPr txBox="1"/>
          <p:nvPr>
            <p:ph idx="12" type="sldNum"/>
          </p:nvPr>
        </p:nvSpPr>
        <p:spPr>
          <a:xfrm>
            <a:off x="11413507" y="6356358"/>
            <a:ext cx="559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428" name="Google Shape;428;p33"/>
          <p:cNvSpPr txBox="1"/>
          <p:nvPr>
            <p:ph type="title"/>
          </p:nvPr>
        </p:nvSpPr>
        <p:spPr>
          <a:xfrm>
            <a:off x="1994303" y="421226"/>
            <a:ext cx="9862800" cy="376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метровтандеме.рф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29" name="Google Shape;42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59950"/>
            <a:ext cx="12192000" cy="59888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34"/>
          <p:cNvSpPr txBox="1"/>
          <p:nvPr>
            <p:ph idx="12" type="sldNum"/>
          </p:nvPr>
        </p:nvSpPr>
        <p:spPr>
          <a:xfrm>
            <a:off x="11413507" y="6356358"/>
            <a:ext cx="559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436" name="Google Shape;436;p34"/>
          <p:cNvSpPr txBox="1"/>
          <p:nvPr>
            <p:ph type="title"/>
          </p:nvPr>
        </p:nvSpPr>
        <p:spPr>
          <a:xfrm>
            <a:off x="1994303" y="421226"/>
            <a:ext cx="9862800" cy="376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метровтандеме.рф</a:t>
            </a:r>
            <a:endParaRPr/>
          </a:p>
        </p:txBody>
      </p:sp>
      <p:pic>
        <p:nvPicPr>
          <p:cNvPr id="437" name="Google Shape;43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43675"/>
            <a:ext cx="12192000" cy="60067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35"/>
          <p:cNvSpPr txBox="1"/>
          <p:nvPr>
            <p:ph idx="12" type="sldNum"/>
          </p:nvPr>
        </p:nvSpPr>
        <p:spPr>
          <a:xfrm>
            <a:off x="11413507" y="6356358"/>
            <a:ext cx="559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444" name="Google Shape;444;p35"/>
          <p:cNvSpPr txBox="1"/>
          <p:nvPr>
            <p:ph type="title"/>
          </p:nvPr>
        </p:nvSpPr>
        <p:spPr>
          <a:xfrm>
            <a:off x="1994303" y="421226"/>
            <a:ext cx="9862800" cy="376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метровтандеме.рф</a:t>
            </a:r>
            <a:endParaRPr/>
          </a:p>
        </p:txBody>
      </p:sp>
      <p:pic>
        <p:nvPicPr>
          <p:cNvPr id="445" name="Google Shape;44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32825"/>
            <a:ext cx="12192000" cy="601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36"/>
          <p:cNvSpPr txBox="1"/>
          <p:nvPr>
            <p:ph idx="12" type="sldNum"/>
          </p:nvPr>
        </p:nvSpPr>
        <p:spPr>
          <a:xfrm>
            <a:off x="11413507" y="6356358"/>
            <a:ext cx="559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452" name="Google Shape;452;p36"/>
          <p:cNvSpPr txBox="1"/>
          <p:nvPr>
            <p:ph type="title"/>
          </p:nvPr>
        </p:nvSpPr>
        <p:spPr>
          <a:xfrm>
            <a:off x="1994303" y="421226"/>
            <a:ext cx="9862800" cy="376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метровтандеме.рф</a:t>
            </a:r>
            <a:endParaRPr/>
          </a:p>
        </p:txBody>
      </p:sp>
      <p:pic>
        <p:nvPicPr>
          <p:cNvPr id="453" name="Google Shape;45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43675"/>
            <a:ext cx="12192000" cy="60067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37"/>
          <p:cNvSpPr txBox="1"/>
          <p:nvPr>
            <p:ph idx="12" type="sldNum"/>
          </p:nvPr>
        </p:nvSpPr>
        <p:spPr>
          <a:xfrm>
            <a:off x="11413507" y="6356358"/>
            <a:ext cx="559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460" name="Google Shape;460;p37"/>
          <p:cNvSpPr txBox="1"/>
          <p:nvPr>
            <p:ph type="title"/>
          </p:nvPr>
        </p:nvSpPr>
        <p:spPr>
          <a:xfrm>
            <a:off x="1994303" y="421226"/>
            <a:ext cx="9862800" cy="376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метровтандеме.рф</a:t>
            </a:r>
            <a:endParaRPr/>
          </a:p>
        </p:txBody>
      </p:sp>
      <p:pic>
        <p:nvPicPr>
          <p:cNvPr id="461" name="Google Shape;46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39375"/>
            <a:ext cx="12192000" cy="601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38"/>
          <p:cNvSpPr txBox="1"/>
          <p:nvPr>
            <p:ph idx="12" type="sldNum"/>
          </p:nvPr>
        </p:nvSpPr>
        <p:spPr>
          <a:xfrm>
            <a:off x="11413507" y="6356358"/>
            <a:ext cx="559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468" name="Google Shape;468;p38"/>
          <p:cNvSpPr txBox="1"/>
          <p:nvPr>
            <p:ph type="title"/>
          </p:nvPr>
        </p:nvSpPr>
        <p:spPr>
          <a:xfrm>
            <a:off x="1994303" y="421226"/>
            <a:ext cx="9862800" cy="376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метровтандеме.рф</a:t>
            </a:r>
            <a:endParaRPr/>
          </a:p>
        </p:txBody>
      </p:sp>
      <p:pic>
        <p:nvPicPr>
          <p:cNvPr id="469" name="Google Shape;46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15900"/>
            <a:ext cx="12192000" cy="59709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39"/>
          <p:cNvSpPr txBox="1"/>
          <p:nvPr>
            <p:ph idx="12" type="sldNum"/>
          </p:nvPr>
        </p:nvSpPr>
        <p:spPr>
          <a:xfrm>
            <a:off x="11413507" y="6356358"/>
            <a:ext cx="559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476" name="Google Shape;476;p39"/>
          <p:cNvSpPr txBox="1"/>
          <p:nvPr>
            <p:ph type="title"/>
          </p:nvPr>
        </p:nvSpPr>
        <p:spPr>
          <a:xfrm>
            <a:off x="1994303" y="421226"/>
            <a:ext cx="9862800" cy="376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метровтандеме.рф</a:t>
            </a:r>
            <a:endParaRPr/>
          </a:p>
        </p:txBody>
      </p:sp>
      <p:pic>
        <p:nvPicPr>
          <p:cNvPr id="477" name="Google Shape;47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38250"/>
            <a:ext cx="12192000" cy="60126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40"/>
          <p:cNvSpPr txBox="1"/>
          <p:nvPr>
            <p:ph idx="12" type="sldNum"/>
          </p:nvPr>
        </p:nvSpPr>
        <p:spPr>
          <a:xfrm>
            <a:off x="11413507" y="6356358"/>
            <a:ext cx="559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484" name="Google Shape;484;p40"/>
          <p:cNvSpPr txBox="1"/>
          <p:nvPr>
            <p:ph type="title"/>
          </p:nvPr>
        </p:nvSpPr>
        <p:spPr>
          <a:xfrm>
            <a:off x="1994303" y="421226"/>
            <a:ext cx="9862800" cy="376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метровтандеме.рф</a:t>
            </a:r>
            <a:endParaRPr/>
          </a:p>
        </p:txBody>
      </p:sp>
      <p:pic>
        <p:nvPicPr>
          <p:cNvPr id="485" name="Google Shape;48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38250"/>
            <a:ext cx="12192000" cy="60126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" name="Google Shape;491;p41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1171" l="0" r="0" t="1162"/>
          <a:stretch/>
        </p:blipFill>
        <p:spPr>
          <a:xfrm>
            <a:off x="660746" y="1231150"/>
            <a:ext cx="2381700" cy="5046300"/>
          </a:xfrm>
          <a:prstGeom prst="roundRect">
            <a:avLst>
              <a:gd fmla="val 16667" name="adj"/>
            </a:avLst>
          </a:prstGeom>
        </p:spPr>
      </p:pic>
      <p:pic>
        <p:nvPicPr>
          <p:cNvPr id="492" name="Google Shape;492;p41"/>
          <p:cNvPicPr preferRelativeResize="0"/>
          <p:nvPr>
            <p:ph idx="3" type="pic"/>
          </p:nvPr>
        </p:nvPicPr>
        <p:blipFill rotWithShape="1">
          <a:blip r:embed="rId4">
            <a:alphaModFix/>
          </a:blip>
          <a:srcRect b="1171" l="0" r="0" t="1162"/>
          <a:stretch/>
        </p:blipFill>
        <p:spPr>
          <a:xfrm>
            <a:off x="3490276" y="1231150"/>
            <a:ext cx="2381700" cy="5046600"/>
          </a:xfrm>
          <a:prstGeom prst="roundRect">
            <a:avLst>
              <a:gd fmla="val 16667" name="adj"/>
            </a:avLst>
          </a:prstGeom>
        </p:spPr>
      </p:pic>
      <p:pic>
        <p:nvPicPr>
          <p:cNvPr id="493" name="Google Shape;493;p41"/>
          <p:cNvPicPr preferRelativeResize="0"/>
          <p:nvPr>
            <p:ph idx="4" type="pic"/>
          </p:nvPr>
        </p:nvPicPr>
        <p:blipFill rotWithShape="1">
          <a:blip r:embed="rId5">
            <a:alphaModFix/>
          </a:blip>
          <a:srcRect b="1171" l="0" r="0" t="1162"/>
          <a:stretch/>
        </p:blipFill>
        <p:spPr>
          <a:xfrm>
            <a:off x="6319897" y="1231150"/>
            <a:ext cx="2381700" cy="5046600"/>
          </a:xfrm>
          <a:prstGeom prst="roundRect">
            <a:avLst>
              <a:gd fmla="val 16667" name="adj"/>
            </a:avLst>
          </a:prstGeom>
        </p:spPr>
      </p:pic>
      <p:pic>
        <p:nvPicPr>
          <p:cNvPr id="494" name="Google Shape;494;p41"/>
          <p:cNvPicPr preferRelativeResize="0"/>
          <p:nvPr>
            <p:ph idx="5" type="pic"/>
          </p:nvPr>
        </p:nvPicPr>
        <p:blipFill rotWithShape="1">
          <a:blip r:embed="rId6">
            <a:alphaModFix/>
          </a:blip>
          <a:srcRect b="1171" l="0" r="0" t="1162"/>
          <a:stretch/>
        </p:blipFill>
        <p:spPr>
          <a:xfrm>
            <a:off x="9149553" y="1231150"/>
            <a:ext cx="2381700" cy="5046600"/>
          </a:xfrm>
          <a:prstGeom prst="roundRect">
            <a:avLst>
              <a:gd fmla="val 16667" name="adj"/>
            </a:avLst>
          </a:prstGeom>
        </p:spPr>
      </p:pic>
      <p:sp>
        <p:nvSpPr>
          <p:cNvPr id="495" name="Google Shape;495;p41"/>
          <p:cNvSpPr txBox="1"/>
          <p:nvPr>
            <p:ph idx="12" type="sldNum"/>
          </p:nvPr>
        </p:nvSpPr>
        <p:spPr>
          <a:xfrm>
            <a:off x="11413507" y="6356358"/>
            <a:ext cx="559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496" name="Google Shape;496;p41"/>
          <p:cNvSpPr txBox="1"/>
          <p:nvPr>
            <p:ph type="title"/>
          </p:nvPr>
        </p:nvSpPr>
        <p:spPr>
          <a:xfrm>
            <a:off x="1994303" y="421226"/>
            <a:ext cx="9862800" cy="376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метровтандеме.рф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42"/>
          <p:cNvSpPr txBox="1"/>
          <p:nvPr>
            <p:ph idx="12" type="sldNum"/>
          </p:nvPr>
        </p:nvSpPr>
        <p:spPr>
          <a:xfrm>
            <a:off x="11413507" y="6356358"/>
            <a:ext cx="559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503" name="Google Shape;503;p42"/>
          <p:cNvSpPr txBox="1"/>
          <p:nvPr>
            <p:ph type="title"/>
          </p:nvPr>
        </p:nvSpPr>
        <p:spPr>
          <a:xfrm>
            <a:off x="1994303" y="421226"/>
            <a:ext cx="9862800" cy="376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метровтандеме.рф</a:t>
            </a:r>
            <a:endParaRPr/>
          </a:p>
        </p:txBody>
      </p:sp>
      <p:sp>
        <p:nvSpPr>
          <p:cNvPr id="504" name="Google Shape;504;p42"/>
          <p:cNvSpPr txBox="1"/>
          <p:nvPr/>
        </p:nvSpPr>
        <p:spPr>
          <a:xfrm>
            <a:off x="749700" y="1533675"/>
            <a:ext cx="10692600" cy="45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2252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rPr>
              <a:t>Аппаратура Selectel:</a:t>
            </a:r>
            <a:endParaRPr sz="2252">
              <a:solidFill>
                <a:srgbClr val="F2F2F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2252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rPr>
              <a:t>Процессор: Intel Core i3-12100 3.3 ГГц</a:t>
            </a:r>
            <a:endParaRPr sz="2252">
              <a:solidFill>
                <a:srgbClr val="F2F2F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2252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rPr>
              <a:t>Память:         16 ГБ DDR4 NON-ECC</a:t>
            </a:r>
            <a:endParaRPr sz="2252">
              <a:solidFill>
                <a:srgbClr val="F2F2F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2252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rPr>
              <a:t>Диск:              500 ГБ SSD NVMe M.2</a:t>
            </a:r>
            <a:endParaRPr sz="2252">
              <a:solidFill>
                <a:srgbClr val="F2F2F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52">
              <a:solidFill>
                <a:srgbClr val="F2F2F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52">
              <a:solidFill>
                <a:srgbClr val="F2F2F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52">
              <a:solidFill>
                <a:srgbClr val="F2F2F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2252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rPr>
              <a:t>Производительность p90:</a:t>
            </a:r>
            <a:endParaRPr b="1" sz="2252">
              <a:solidFill>
                <a:srgbClr val="F2F2F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252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rPr>
              <a:t>Поиск кратчайшего пути: </a:t>
            </a:r>
            <a:r>
              <a:rPr b="1" lang="ru-RU" sz="2252">
                <a:solidFill>
                  <a:srgbClr val="00FF00"/>
                </a:solidFill>
                <a:latin typeface="Montserrat"/>
                <a:ea typeface="Montserrat"/>
                <a:cs typeface="Montserrat"/>
                <a:sym typeface="Montserrat"/>
              </a:rPr>
              <a:t>398</a:t>
            </a:r>
            <a:r>
              <a:rPr b="1" lang="ru-RU" sz="2252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ru-RU" sz="2252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rPr>
              <a:t>миллисекунд</a:t>
            </a:r>
            <a:endParaRPr sz="2252">
              <a:solidFill>
                <a:srgbClr val="F2F2F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252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rPr>
              <a:t>Распределение заявок 400 заявок. 150 работников.: </a:t>
            </a:r>
            <a:r>
              <a:rPr b="1" lang="ru-RU" sz="2252">
                <a:solidFill>
                  <a:srgbClr val="00FF00"/>
                </a:solidFill>
                <a:latin typeface="Montserrat"/>
                <a:ea typeface="Montserrat"/>
                <a:cs typeface="Montserrat"/>
                <a:sym typeface="Montserrat"/>
              </a:rPr>
              <a:t>978</a:t>
            </a:r>
            <a:r>
              <a:rPr lang="ru-RU" sz="2252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ru-RU" sz="2252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rPr>
              <a:t>миллисекунд</a:t>
            </a:r>
            <a:endParaRPr sz="2252">
              <a:solidFill>
                <a:srgbClr val="F2F2F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252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rPr>
              <a:t>Старт сервера: </a:t>
            </a:r>
            <a:r>
              <a:rPr b="1" lang="ru-RU" sz="2252">
                <a:solidFill>
                  <a:srgbClr val="F6B26B"/>
                </a:solidFill>
                <a:latin typeface="Montserrat"/>
                <a:ea typeface="Montserrat"/>
                <a:cs typeface="Montserrat"/>
                <a:sym typeface="Montserrat"/>
              </a:rPr>
              <a:t>5.3</a:t>
            </a:r>
            <a:r>
              <a:rPr lang="ru-RU" sz="2252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rPr>
              <a:t> секунды</a:t>
            </a:r>
            <a:endParaRPr sz="2252">
              <a:solidFill>
                <a:srgbClr val="F2F2F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252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rPr>
              <a:t>От коммита до продакшена: </a:t>
            </a:r>
            <a:r>
              <a:rPr b="1" lang="ru-RU" sz="2252">
                <a:solidFill>
                  <a:srgbClr val="00FF00"/>
                </a:solidFill>
                <a:latin typeface="Montserrat"/>
                <a:ea typeface="Montserrat"/>
                <a:cs typeface="Montserrat"/>
                <a:sym typeface="Montserrat"/>
              </a:rPr>
              <a:t>29 </a:t>
            </a:r>
            <a:r>
              <a:rPr lang="ru-RU" sz="2252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rPr>
              <a:t>секунд</a:t>
            </a:r>
            <a:endParaRPr sz="2252">
              <a:solidFill>
                <a:srgbClr val="F2F2F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52">
              <a:solidFill>
                <a:srgbClr val="F2F2F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5"/>
          <p:cNvSpPr/>
          <p:nvPr/>
        </p:nvSpPr>
        <p:spPr>
          <a:xfrm>
            <a:off x="3451762" y="1163572"/>
            <a:ext cx="2283900" cy="2743800"/>
          </a:xfrm>
          <a:prstGeom prst="snip2DiagRect">
            <a:avLst>
              <a:gd fmla="val 0" name="adj1"/>
              <a:gd fmla="val 7966" name="adj2"/>
            </a:avLst>
          </a:prstGeom>
          <a:solidFill>
            <a:schemeClr val="lt1">
              <a:alpha val="0"/>
            </a:schemeClr>
          </a:solidFill>
          <a:ln cap="flat" cmpd="sng" w="19050">
            <a:solidFill>
              <a:schemeClr val="lt1">
                <a:alpha val="46666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5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ЦАРЮК </a:t>
            </a:r>
            <a:endParaRPr b="1" sz="15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5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АРТЁМ</a:t>
            </a:r>
            <a:endParaRPr b="1" sz="15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5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ВЛАДИМИРОВИЧ</a:t>
            </a:r>
            <a:endParaRPr b="1" sz="15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9" name="Google Shape;289;p25"/>
          <p:cNvSpPr/>
          <p:nvPr/>
        </p:nvSpPr>
        <p:spPr>
          <a:xfrm>
            <a:off x="9421192" y="1163572"/>
            <a:ext cx="2283900" cy="2743800"/>
          </a:xfrm>
          <a:prstGeom prst="snip2DiagRect">
            <a:avLst>
              <a:gd fmla="val 0" name="adj1"/>
              <a:gd fmla="val 7966" name="adj2"/>
            </a:avLst>
          </a:prstGeom>
          <a:solidFill>
            <a:schemeClr val="lt1">
              <a:alpha val="0"/>
            </a:schemeClr>
          </a:solidFill>
          <a:ln cap="flat" cmpd="sng" w="19050">
            <a:solidFill>
              <a:schemeClr val="lt1">
                <a:alpha val="46666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5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АНДРЕЕВ</a:t>
            </a:r>
            <a:endParaRPr b="1" sz="15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5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ЕГОР</a:t>
            </a:r>
            <a:endParaRPr b="1" sz="15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5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СЕРГЕЕВИЧ</a:t>
            </a:r>
            <a:endParaRPr b="1" sz="15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0" name="Google Shape;290;p25"/>
          <p:cNvSpPr txBox="1"/>
          <p:nvPr>
            <p:ph idx="12" type="sldNum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291" name="Google Shape;291;p25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14848" l="0" r="0" t="14848"/>
          <a:stretch/>
        </p:blipFill>
        <p:spPr>
          <a:xfrm>
            <a:off x="346075" y="1163575"/>
            <a:ext cx="2927178" cy="27437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25"/>
          <p:cNvPicPr preferRelativeResize="0"/>
          <p:nvPr>
            <p:ph idx="3" type="pic"/>
          </p:nvPr>
        </p:nvPicPr>
        <p:blipFill rotWithShape="1">
          <a:blip r:embed="rId4">
            <a:alphaModFix/>
          </a:blip>
          <a:srcRect b="12535" l="0" r="0" t="12535"/>
          <a:stretch/>
        </p:blipFill>
        <p:spPr>
          <a:xfrm>
            <a:off x="6236474" y="1175972"/>
            <a:ext cx="2927174" cy="2744314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25"/>
          <p:cNvSpPr txBox="1"/>
          <p:nvPr>
            <p:ph type="title"/>
          </p:nvPr>
        </p:nvSpPr>
        <p:spPr>
          <a:xfrm>
            <a:off x="1842364" y="449787"/>
            <a:ext cx="9862734" cy="3761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997"/>
              <a:buFont typeface="Montserrat"/>
              <a:buNone/>
            </a:pPr>
            <a:r>
              <a:rPr lang="ru-RU"/>
              <a:t>Команда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4" name="Google Shape;294;p25"/>
          <p:cNvSpPr txBox="1"/>
          <p:nvPr>
            <p:ph idx="1" type="body"/>
          </p:nvPr>
        </p:nvSpPr>
        <p:spPr>
          <a:xfrm>
            <a:off x="3530800" y="2135575"/>
            <a:ext cx="2125800" cy="18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63738" lvl="0" marL="144688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700"/>
              <a:buFont typeface="Noto Sans Symbols"/>
              <a:buChar char="▪"/>
            </a:pPr>
            <a:r>
              <a:rPr lang="ru-RU" sz="1700"/>
              <a:t>Исполнитель</a:t>
            </a:r>
            <a:endParaRPr sz="1700"/>
          </a:p>
          <a:p>
            <a:pPr indent="-163738" lvl="0" marL="144688" rtl="0" algn="l">
              <a:spcBef>
                <a:spcPts val="631"/>
              </a:spcBef>
              <a:spcAft>
                <a:spcPts val="0"/>
              </a:spcAft>
              <a:buSzPts val="1700"/>
              <a:buChar char="▪"/>
            </a:pPr>
            <a:r>
              <a:rPr lang="ru-RU" sz="1700"/>
              <a:t>Telegram:</a:t>
            </a:r>
            <a:endParaRPr sz="1700"/>
          </a:p>
          <a:p>
            <a:pPr indent="0" lvl="0" marL="0" rtl="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None/>
            </a:pPr>
            <a:r>
              <a:rPr lang="ru-RU" sz="1700"/>
              <a:t>   @funcid</a:t>
            </a:r>
            <a:endParaRPr sz="1700"/>
          </a:p>
          <a:p>
            <a:pPr indent="-163738" lvl="0" marL="144688" rtl="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SzPts val="1700"/>
              <a:buFont typeface="Noto Sans Symbols"/>
              <a:buChar char="▪"/>
            </a:pPr>
            <a:r>
              <a:rPr lang="ru-RU" sz="1700"/>
              <a:t>Номер т</a:t>
            </a:r>
            <a:r>
              <a:rPr lang="ru-RU" sz="1700"/>
              <a:t>елеф.</a:t>
            </a:r>
            <a:endParaRPr sz="1700"/>
          </a:p>
          <a:p>
            <a:pPr indent="0" lvl="0" marL="0" rtl="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None/>
            </a:pPr>
            <a:r>
              <a:rPr lang="ru-RU" sz="1700"/>
              <a:t>   +7 903 134 6306</a:t>
            </a:r>
            <a:endParaRPr sz="1700"/>
          </a:p>
        </p:txBody>
      </p:sp>
      <p:sp>
        <p:nvSpPr>
          <p:cNvPr id="295" name="Google Shape;295;p25"/>
          <p:cNvSpPr txBox="1"/>
          <p:nvPr>
            <p:ph idx="2" type="body"/>
          </p:nvPr>
        </p:nvSpPr>
        <p:spPr>
          <a:xfrm>
            <a:off x="9500250" y="2135577"/>
            <a:ext cx="2125800" cy="20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63738" lvl="0" marL="144688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Noto Sans Symbols"/>
              <a:buChar char="▪"/>
            </a:pPr>
            <a:r>
              <a:rPr lang="ru-RU" sz="1700"/>
              <a:t>Генератор идей</a:t>
            </a:r>
            <a:endParaRPr sz="1700"/>
          </a:p>
          <a:p>
            <a:pPr indent="-163738" lvl="0" marL="144688" rtl="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Noto Sans Symbols"/>
              <a:buChar char="▪"/>
            </a:pPr>
            <a:r>
              <a:rPr lang="ru-RU" sz="1700"/>
              <a:t>Telegram:</a:t>
            </a:r>
            <a:endParaRPr sz="1700"/>
          </a:p>
          <a:p>
            <a:pPr indent="0" lvl="0" marL="0" rtl="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None/>
            </a:pPr>
            <a:r>
              <a:rPr lang="ru-RU" sz="1700"/>
              <a:t>   </a:t>
            </a:r>
            <a:r>
              <a:rPr lang="ru-RU" sz="1700"/>
              <a:t>@NiveisPRO</a:t>
            </a:r>
            <a:endParaRPr sz="1700"/>
          </a:p>
          <a:p>
            <a:pPr indent="-163738" lvl="0" marL="144688" rtl="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Noto Sans Symbols"/>
              <a:buChar char="▪"/>
            </a:pPr>
            <a:r>
              <a:rPr lang="ru-RU" sz="1700"/>
              <a:t>Номер телеф.</a:t>
            </a:r>
            <a:endParaRPr sz="1700"/>
          </a:p>
          <a:p>
            <a:pPr indent="0" lvl="0" marL="0" rtl="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None/>
            </a:pPr>
            <a:r>
              <a:rPr lang="ru-RU" sz="1700"/>
              <a:t>   </a:t>
            </a:r>
            <a:r>
              <a:rPr lang="ru-RU" sz="1700"/>
              <a:t>+7 991 162 7130</a:t>
            </a:r>
            <a:endParaRPr sz="1700"/>
          </a:p>
        </p:txBody>
      </p:sp>
      <p:sp>
        <p:nvSpPr>
          <p:cNvPr id="296" name="Google Shape;296;p25"/>
          <p:cNvSpPr txBox="1"/>
          <p:nvPr/>
        </p:nvSpPr>
        <p:spPr>
          <a:xfrm>
            <a:off x="346075" y="4270325"/>
            <a:ext cx="5389500" cy="15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152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rPr>
              <a:t>20 лет, главный разработчик в МТС БАНК, команда “Цифровой рубль”,</a:t>
            </a:r>
            <a:endParaRPr sz="2152">
              <a:solidFill>
                <a:srgbClr val="F2F2F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152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rPr>
              <a:t>студент 3-его курса МГППУ, портфолию: https://funcfolio.ru</a:t>
            </a:r>
            <a:endParaRPr sz="2152">
              <a:solidFill>
                <a:srgbClr val="F2F2F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7" name="Google Shape;297;p25"/>
          <p:cNvSpPr txBox="1"/>
          <p:nvPr/>
        </p:nvSpPr>
        <p:spPr>
          <a:xfrm>
            <a:off x="6236475" y="4270313"/>
            <a:ext cx="5389500" cy="15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152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rPr>
              <a:t>22 года, студент 3-его курса МГППУ, увлекаюсь изучением вопроса о повышении доступности ПО для лиц с ОВЗ, IT и киберспортом</a:t>
            </a:r>
            <a:endParaRPr sz="2152">
              <a:solidFill>
                <a:srgbClr val="F2F2F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43"/>
          <p:cNvSpPr txBox="1"/>
          <p:nvPr>
            <p:ph idx="12" type="sldNum"/>
          </p:nvPr>
        </p:nvSpPr>
        <p:spPr>
          <a:xfrm>
            <a:off x="11413507" y="6356358"/>
            <a:ext cx="559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511" name="Google Shape;511;p43"/>
          <p:cNvSpPr txBox="1"/>
          <p:nvPr>
            <p:ph type="title"/>
          </p:nvPr>
        </p:nvSpPr>
        <p:spPr>
          <a:xfrm>
            <a:off x="1994303" y="421226"/>
            <a:ext cx="9862800" cy="376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метровтандеме.рф</a:t>
            </a:r>
            <a:endParaRPr/>
          </a:p>
        </p:txBody>
      </p:sp>
      <p:sp>
        <p:nvSpPr>
          <p:cNvPr id="512" name="Google Shape;512;p43"/>
          <p:cNvSpPr txBox="1"/>
          <p:nvPr/>
        </p:nvSpPr>
        <p:spPr>
          <a:xfrm>
            <a:off x="1164600" y="1695125"/>
            <a:ext cx="9862800" cy="343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0552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rPr>
              <a:t>СПАСИБО ЗА ВНИМАНИЕ!</a:t>
            </a:r>
            <a:endParaRPr sz="10552">
              <a:solidFill>
                <a:srgbClr val="F2F2F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26"/>
          <p:cNvSpPr txBox="1"/>
          <p:nvPr>
            <p:ph idx="12" type="sldNum"/>
          </p:nvPr>
        </p:nvSpPr>
        <p:spPr>
          <a:xfrm>
            <a:off x="11413507" y="6356358"/>
            <a:ext cx="559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303" name="Google Shape;303;p26"/>
          <p:cNvSpPr txBox="1"/>
          <p:nvPr>
            <p:ph type="title"/>
          </p:nvPr>
        </p:nvSpPr>
        <p:spPr>
          <a:xfrm>
            <a:off x="1994303" y="421226"/>
            <a:ext cx="9862800" cy="376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997"/>
              <a:buFont typeface="Montserrat"/>
              <a:buNone/>
            </a:pPr>
            <a:r>
              <a:rPr lang="ru-RU"/>
              <a:t>3 принципа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4" name="Google Shape;304;p26"/>
          <p:cNvSpPr/>
          <p:nvPr>
            <p:ph idx="1" type="body"/>
          </p:nvPr>
        </p:nvSpPr>
        <p:spPr>
          <a:xfrm>
            <a:off x="1121100" y="1968150"/>
            <a:ext cx="4759800" cy="13170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b="1" lang="ru-RU" sz="2700"/>
              <a:t>Простота</a:t>
            </a:r>
            <a:endParaRPr b="1" sz="27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lang="ru-RU" sz="2700"/>
              <a:t>Легко использовать, запускать и масштабировать </a:t>
            </a:r>
            <a:endParaRPr sz="2700"/>
          </a:p>
        </p:txBody>
      </p:sp>
      <p:sp>
        <p:nvSpPr>
          <p:cNvPr id="305" name="Google Shape;305;p26"/>
          <p:cNvSpPr/>
          <p:nvPr>
            <p:ph idx="1" type="body"/>
          </p:nvPr>
        </p:nvSpPr>
        <p:spPr>
          <a:xfrm>
            <a:off x="6096000" y="1968150"/>
            <a:ext cx="5761200" cy="14625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b="1" lang="ru-RU" sz="2700"/>
              <a:t>Эффективность</a:t>
            </a:r>
            <a:endParaRPr b="1" sz="27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lang="ru-RU" sz="2700"/>
              <a:t>Быстрые вычисления даже на слабой аппаратуре, минимальная задержка ответов</a:t>
            </a:r>
            <a:endParaRPr sz="2700"/>
          </a:p>
        </p:txBody>
      </p:sp>
      <p:sp>
        <p:nvSpPr>
          <p:cNvPr id="306" name="Google Shape;306;p26"/>
          <p:cNvSpPr/>
          <p:nvPr>
            <p:ph idx="1" type="body"/>
          </p:nvPr>
        </p:nvSpPr>
        <p:spPr>
          <a:xfrm>
            <a:off x="3283650" y="4455875"/>
            <a:ext cx="5624700" cy="14625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b="1" lang="ru-RU" sz="2700"/>
              <a:t>Качество</a:t>
            </a:r>
            <a:endParaRPr b="1" sz="27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lang="ru-RU" sz="2700"/>
              <a:t>Полноценное работающее решение, с высоким уровнем защиты от атак </a:t>
            </a:r>
            <a:endParaRPr sz="27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27"/>
          <p:cNvSpPr/>
          <p:nvPr/>
        </p:nvSpPr>
        <p:spPr>
          <a:xfrm>
            <a:off x="5220993" y="1366572"/>
            <a:ext cx="1504594" cy="1401168"/>
          </a:xfrm>
          <a:prstGeom prst="snip1Rect">
            <a:avLst>
              <a:gd fmla="val 16667" name="adj"/>
            </a:avLst>
          </a:prstGeom>
          <a:solidFill>
            <a:schemeClr val="lt1">
              <a:alpha val="0"/>
            </a:schemeClr>
          </a:solidFill>
          <a:ln cap="flat" cmpd="sng" w="2222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2" name="Google Shape;312;p27"/>
          <p:cNvSpPr/>
          <p:nvPr/>
        </p:nvSpPr>
        <p:spPr>
          <a:xfrm>
            <a:off x="1421749" y="1317683"/>
            <a:ext cx="1504594" cy="1401168"/>
          </a:xfrm>
          <a:prstGeom prst="snip1Rect">
            <a:avLst>
              <a:gd fmla="val 16667" name="adj"/>
            </a:avLst>
          </a:prstGeom>
          <a:solidFill>
            <a:schemeClr val="lt1">
              <a:alpha val="0"/>
            </a:schemeClr>
          </a:solidFill>
          <a:ln cap="flat" cmpd="sng" w="2222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3" name="Google Shape;313;p27"/>
          <p:cNvSpPr txBox="1"/>
          <p:nvPr>
            <p:ph idx="12" type="sldNum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314" name="Google Shape;314;p27"/>
          <p:cNvSpPr txBox="1"/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997"/>
              <a:buFont typeface="Montserrat"/>
              <a:buNone/>
            </a:pPr>
            <a:r>
              <a:rPr lang="ru-RU"/>
              <a:t>Компоненты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5" name="Google Shape;315;p27"/>
          <p:cNvSpPr/>
          <p:nvPr>
            <p:ph idx="1" type="body"/>
          </p:nvPr>
        </p:nvSpPr>
        <p:spPr>
          <a:xfrm>
            <a:off x="648400" y="3397000"/>
            <a:ext cx="3264000" cy="13362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b="1" lang="ru-RU" sz="2400"/>
              <a:t>Бэкенд:</a:t>
            </a:r>
            <a:endParaRPr b="1" sz="24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lang="ru-RU" sz="2400"/>
              <a:t>Kotlin, Spring Boot, Spring Security, Hibernate</a:t>
            </a:r>
            <a:endParaRPr sz="2400"/>
          </a:p>
        </p:txBody>
      </p:sp>
      <p:sp>
        <p:nvSpPr>
          <p:cNvPr id="316" name="Google Shape;316;p27"/>
          <p:cNvSpPr/>
          <p:nvPr>
            <p:ph idx="2" type="body"/>
          </p:nvPr>
        </p:nvSpPr>
        <p:spPr>
          <a:xfrm>
            <a:off x="4463988" y="3397000"/>
            <a:ext cx="3264000" cy="13362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b="1" lang="ru-RU" sz="2400"/>
              <a:t>Фронтенд</a:t>
            </a:r>
            <a:r>
              <a:rPr b="1" lang="ru-RU" sz="2400"/>
              <a:t>:</a:t>
            </a:r>
            <a:endParaRPr b="1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lang="ru-RU" sz="2400"/>
              <a:t>TypeScript, Svelte, Vite</a:t>
            </a:r>
            <a:endParaRPr sz="24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7" name="Google Shape;317;p27"/>
          <p:cNvSpPr/>
          <p:nvPr>
            <p:ph idx="3" type="body"/>
          </p:nvPr>
        </p:nvSpPr>
        <p:spPr>
          <a:xfrm>
            <a:off x="8279575" y="3397001"/>
            <a:ext cx="3264000" cy="13362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b="1" lang="ru-RU" sz="2400"/>
              <a:t>База данных</a:t>
            </a:r>
            <a:r>
              <a:rPr b="1" lang="ru-RU" sz="2400"/>
              <a:t>:</a:t>
            </a:r>
            <a:endParaRPr b="1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lang="ru-RU" sz="2400"/>
              <a:t>PostgreSQL</a:t>
            </a:r>
            <a:endParaRPr sz="24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t/>
            </a:r>
            <a:endParaRPr/>
          </a:p>
        </p:txBody>
      </p:sp>
      <p:cxnSp>
        <p:nvCxnSpPr>
          <p:cNvPr id="318" name="Google Shape;318;p27"/>
          <p:cNvCxnSpPr>
            <a:stCxn id="312" idx="0"/>
          </p:cNvCxnSpPr>
          <p:nvPr/>
        </p:nvCxnSpPr>
        <p:spPr>
          <a:xfrm>
            <a:off x="2926343" y="2018267"/>
            <a:ext cx="2289300" cy="51000"/>
          </a:xfrm>
          <a:prstGeom prst="straightConnector1">
            <a:avLst/>
          </a:prstGeom>
          <a:noFill/>
          <a:ln cap="flat" cmpd="sng" w="254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9" name="Google Shape;319;p27"/>
          <p:cNvCxnSpPr>
            <a:stCxn id="311" idx="0"/>
            <a:endCxn id="320" idx="2"/>
          </p:cNvCxnSpPr>
          <p:nvPr/>
        </p:nvCxnSpPr>
        <p:spPr>
          <a:xfrm>
            <a:off x="6725587" y="2067156"/>
            <a:ext cx="2492100" cy="30000"/>
          </a:xfrm>
          <a:prstGeom prst="straightConnector1">
            <a:avLst/>
          </a:prstGeom>
          <a:noFill/>
          <a:ln cap="flat" cmpd="sng" w="254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321" name="Google Shape;321;p27"/>
          <p:cNvGrpSpPr/>
          <p:nvPr/>
        </p:nvGrpSpPr>
        <p:grpSpPr>
          <a:xfrm>
            <a:off x="1779818" y="1753233"/>
            <a:ext cx="738531" cy="687909"/>
            <a:chOff x="3385734" y="2233242"/>
            <a:chExt cx="340504" cy="319542"/>
          </a:xfrm>
        </p:grpSpPr>
        <p:sp>
          <p:nvSpPr>
            <p:cNvPr id="322" name="Google Shape;322;p27"/>
            <p:cNvSpPr/>
            <p:nvPr/>
          </p:nvSpPr>
          <p:spPr>
            <a:xfrm>
              <a:off x="3385734" y="2233242"/>
              <a:ext cx="340504" cy="319542"/>
            </a:xfrm>
            <a:custGeom>
              <a:rect b="b" l="l" r="r" t="t"/>
              <a:pathLst>
                <a:path extrusionOk="0" h="9289" w="10122">
                  <a:moveTo>
                    <a:pt x="9574" y="310"/>
                  </a:moveTo>
                  <a:cubicBezTo>
                    <a:pt x="9717" y="310"/>
                    <a:pt x="9812" y="406"/>
                    <a:pt x="9812" y="549"/>
                  </a:cubicBezTo>
                  <a:lnTo>
                    <a:pt x="9812" y="5669"/>
                  </a:lnTo>
                  <a:lnTo>
                    <a:pt x="8622" y="5669"/>
                  </a:lnTo>
                  <a:cubicBezTo>
                    <a:pt x="8550" y="5669"/>
                    <a:pt x="8479" y="5740"/>
                    <a:pt x="8479" y="5812"/>
                  </a:cubicBezTo>
                  <a:cubicBezTo>
                    <a:pt x="8479" y="5907"/>
                    <a:pt x="8550" y="5978"/>
                    <a:pt x="8622" y="5978"/>
                  </a:cubicBezTo>
                  <a:lnTo>
                    <a:pt x="9812" y="5978"/>
                  </a:lnTo>
                  <a:lnTo>
                    <a:pt x="9812" y="6455"/>
                  </a:lnTo>
                  <a:cubicBezTo>
                    <a:pt x="9812" y="6597"/>
                    <a:pt x="9717" y="6717"/>
                    <a:pt x="9574" y="6717"/>
                  </a:cubicBezTo>
                  <a:lnTo>
                    <a:pt x="549" y="6717"/>
                  </a:lnTo>
                  <a:cubicBezTo>
                    <a:pt x="406" y="6717"/>
                    <a:pt x="287" y="6597"/>
                    <a:pt x="287" y="6455"/>
                  </a:cubicBezTo>
                  <a:lnTo>
                    <a:pt x="287" y="5978"/>
                  </a:lnTo>
                  <a:lnTo>
                    <a:pt x="7979" y="5978"/>
                  </a:lnTo>
                  <a:cubicBezTo>
                    <a:pt x="8050" y="5978"/>
                    <a:pt x="8122" y="5907"/>
                    <a:pt x="8122" y="5812"/>
                  </a:cubicBezTo>
                  <a:cubicBezTo>
                    <a:pt x="8122" y="5740"/>
                    <a:pt x="8050" y="5669"/>
                    <a:pt x="7979" y="5669"/>
                  </a:cubicBezTo>
                  <a:lnTo>
                    <a:pt x="6216" y="5669"/>
                  </a:lnTo>
                  <a:lnTo>
                    <a:pt x="6216" y="310"/>
                  </a:lnTo>
                  <a:close/>
                  <a:moveTo>
                    <a:pt x="5335" y="7002"/>
                  </a:moveTo>
                  <a:lnTo>
                    <a:pt x="5335" y="7193"/>
                  </a:lnTo>
                  <a:cubicBezTo>
                    <a:pt x="5335" y="7360"/>
                    <a:pt x="5216" y="7479"/>
                    <a:pt x="5049" y="7479"/>
                  </a:cubicBezTo>
                  <a:cubicBezTo>
                    <a:pt x="4907" y="7479"/>
                    <a:pt x="4764" y="7360"/>
                    <a:pt x="4764" y="7193"/>
                  </a:cubicBezTo>
                  <a:lnTo>
                    <a:pt x="4764" y="7002"/>
                  </a:lnTo>
                  <a:close/>
                  <a:moveTo>
                    <a:pt x="6073" y="7002"/>
                  </a:moveTo>
                  <a:lnTo>
                    <a:pt x="6169" y="8241"/>
                  </a:lnTo>
                  <a:lnTo>
                    <a:pt x="3954" y="8241"/>
                  </a:lnTo>
                  <a:lnTo>
                    <a:pt x="4049" y="7002"/>
                  </a:lnTo>
                  <a:lnTo>
                    <a:pt x="4478" y="7002"/>
                  </a:lnTo>
                  <a:lnTo>
                    <a:pt x="4478" y="7193"/>
                  </a:lnTo>
                  <a:cubicBezTo>
                    <a:pt x="4478" y="7526"/>
                    <a:pt x="4740" y="7788"/>
                    <a:pt x="5049" y="7788"/>
                  </a:cubicBezTo>
                  <a:cubicBezTo>
                    <a:pt x="5383" y="7788"/>
                    <a:pt x="5645" y="7526"/>
                    <a:pt x="5645" y="7193"/>
                  </a:cubicBezTo>
                  <a:lnTo>
                    <a:pt x="5645" y="7002"/>
                  </a:lnTo>
                  <a:close/>
                  <a:moveTo>
                    <a:pt x="6859" y="8526"/>
                  </a:moveTo>
                  <a:cubicBezTo>
                    <a:pt x="6883" y="8526"/>
                    <a:pt x="6907" y="8550"/>
                    <a:pt x="6907" y="8574"/>
                  </a:cubicBezTo>
                  <a:lnTo>
                    <a:pt x="6907" y="8955"/>
                  </a:lnTo>
                  <a:cubicBezTo>
                    <a:pt x="6907" y="8979"/>
                    <a:pt x="6883" y="9003"/>
                    <a:pt x="6859" y="9003"/>
                  </a:cubicBezTo>
                  <a:lnTo>
                    <a:pt x="3263" y="9003"/>
                  </a:lnTo>
                  <a:cubicBezTo>
                    <a:pt x="3240" y="9003"/>
                    <a:pt x="3216" y="8979"/>
                    <a:pt x="3216" y="8955"/>
                  </a:cubicBezTo>
                  <a:lnTo>
                    <a:pt x="3216" y="8574"/>
                  </a:lnTo>
                  <a:cubicBezTo>
                    <a:pt x="3216" y="8550"/>
                    <a:pt x="3240" y="8526"/>
                    <a:pt x="3263" y="8526"/>
                  </a:cubicBezTo>
                  <a:close/>
                  <a:moveTo>
                    <a:pt x="549" y="1"/>
                  </a:moveTo>
                  <a:cubicBezTo>
                    <a:pt x="239" y="1"/>
                    <a:pt x="1" y="239"/>
                    <a:pt x="1" y="549"/>
                  </a:cubicBezTo>
                  <a:lnTo>
                    <a:pt x="1" y="1477"/>
                  </a:lnTo>
                  <a:cubicBezTo>
                    <a:pt x="1" y="1573"/>
                    <a:pt x="72" y="1644"/>
                    <a:pt x="144" y="1644"/>
                  </a:cubicBezTo>
                  <a:cubicBezTo>
                    <a:pt x="215" y="1644"/>
                    <a:pt x="287" y="1573"/>
                    <a:pt x="287" y="1477"/>
                  </a:cubicBezTo>
                  <a:lnTo>
                    <a:pt x="287" y="549"/>
                  </a:lnTo>
                  <a:cubicBezTo>
                    <a:pt x="287" y="406"/>
                    <a:pt x="406" y="310"/>
                    <a:pt x="549" y="310"/>
                  </a:cubicBezTo>
                  <a:lnTo>
                    <a:pt x="5907" y="310"/>
                  </a:lnTo>
                  <a:lnTo>
                    <a:pt x="5907" y="5669"/>
                  </a:lnTo>
                  <a:lnTo>
                    <a:pt x="287" y="5669"/>
                  </a:lnTo>
                  <a:lnTo>
                    <a:pt x="287" y="2144"/>
                  </a:lnTo>
                  <a:cubicBezTo>
                    <a:pt x="287" y="2049"/>
                    <a:pt x="239" y="2001"/>
                    <a:pt x="144" y="2001"/>
                  </a:cubicBezTo>
                  <a:cubicBezTo>
                    <a:pt x="72" y="2001"/>
                    <a:pt x="1" y="2049"/>
                    <a:pt x="1" y="2144"/>
                  </a:cubicBezTo>
                  <a:lnTo>
                    <a:pt x="1" y="6455"/>
                  </a:lnTo>
                  <a:cubicBezTo>
                    <a:pt x="1" y="6764"/>
                    <a:pt x="239" y="7002"/>
                    <a:pt x="549" y="7002"/>
                  </a:cubicBezTo>
                  <a:lnTo>
                    <a:pt x="3763" y="7002"/>
                  </a:lnTo>
                  <a:lnTo>
                    <a:pt x="3644" y="8241"/>
                  </a:lnTo>
                  <a:lnTo>
                    <a:pt x="3263" y="8241"/>
                  </a:lnTo>
                  <a:cubicBezTo>
                    <a:pt x="3073" y="8241"/>
                    <a:pt x="2930" y="8384"/>
                    <a:pt x="2930" y="8574"/>
                  </a:cubicBezTo>
                  <a:lnTo>
                    <a:pt x="2930" y="8955"/>
                  </a:lnTo>
                  <a:cubicBezTo>
                    <a:pt x="2930" y="9146"/>
                    <a:pt x="3073" y="9288"/>
                    <a:pt x="3263" y="9288"/>
                  </a:cubicBezTo>
                  <a:lnTo>
                    <a:pt x="6859" y="9288"/>
                  </a:lnTo>
                  <a:cubicBezTo>
                    <a:pt x="7050" y="9288"/>
                    <a:pt x="7193" y="9146"/>
                    <a:pt x="7193" y="8955"/>
                  </a:cubicBezTo>
                  <a:lnTo>
                    <a:pt x="7193" y="8574"/>
                  </a:lnTo>
                  <a:cubicBezTo>
                    <a:pt x="7193" y="8384"/>
                    <a:pt x="7050" y="8241"/>
                    <a:pt x="6859" y="8241"/>
                  </a:cubicBezTo>
                  <a:lnTo>
                    <a:pt x="6478" y="8241"/>
                  </a:lnTo>
                  <a:lnTo>
                    <a:pt x="6359" y="7002"/>
                  </a:lnTo>
                  <a:lnTo>
                    <a:pt x="9574" y="7002"/>
                  </a:lnTo>
                  <a:cubicBezTo>
                    <a:pt x="9860" y="7002"/>
                    <a:pt x="10122" y="6764"/>
                    <a:pt x="10122" y="6455"/>
                  </a:cubicBezTo>
                  <a:lnTo>
                    <a:pt x="10122" y="549"/>
                  </a:lnTo>
                  <a:cubicBezTo>
                    <a:pt x="10122" y="239"/>
                    <a:pt x="9884" y="1"/>
                    <a:pt x="9574" y="1"/>
                  </a:cubicBezTo>
                  <a:close/>
                </a:path>
              </a:pathLst>
            </a:custGeom>
            <a:solidFill>
              <a:srgbClr val="FD0C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Montserrat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23" name="Google Shape;323;p27"/>
            <p:cNvSpPr/>
            <p:nvPr/>
          </p:nvSpPr>
          <p:spPr>
            <a:xfrm>
              <a:off x="3420989" y="2296022"/>
              <a:ext cx="143441" cy="113382"/>
            </a:xfrm>
            <a:custGeom>
              <a:rect b="b" l="l" r="r" t="t"/>
              <a:pathLst>
                <a:path extrusionOk="0" h="3296" w="4264">
                  <a:moveTo>
                    <a:pt x="3897" y="0"/>
                  </a:moveTo>
                  <a:cubicBezTo>
                    <a:pt x="3848" y="0"/>
                    <a:pt x="3805" y="22"/>
                    <a:pt x="3787" y="57"/>
                  </a:cubicBezTo>
                  <a:lnTo>
                    <a:pt x="2835" y="1176"/>
                  </a:lnTo>
                  <a:lnTo>
                    <a:pt x="2596" y="986"/>
                  </a:lnTo>
                  <a:cubicBezTo>
                    <a:pt x="2573" y="962"/>
                    <a:pt x="2537" y="950"/>
                    <a:pt x="2501" y="950"/>
                  </a:cubicBezTo>
                  <a:cubicBezTo>
                    <a:pt x="2465" y="950"/>
                    <a:pt x="2430" y="962"/>
                    <a:pt x="2406" y="986"/>
                  </a:cubicBezTo>
                  <a:lnTo>
                    <a:pt x="1811" y="1629"/>
                  </a:lnTo>
                  <a:lnTo>
                    <a:pt x="1096" y="1367"/>
                  </a:lnTo>
                  <a:cubicBezTo>
                    <a:pt x="1084" y="1355"/>
                    <a:pt x="1066" y="1349"/>
                    <a:pt x="1045" y="1349"/>
                  </a:cubicBezTo>
                  <a:cubicBezTo>
                    <a:pt x="1025" y="1349"/>
                    <a:pt x="1001" y="1355"/>
                    <a:pt x="977" y="1367"/>
                  </a:cubicBezTo>
                  <a:lnTo>
                    <a:pt x="286" y="1772"/>
                  </a:lnTo>
                  <a:lnTo>
                    <a:pt x="286" y="462"/>
                  </a:lnTo>
                  <a:cubicBezTo>
                    <a:pt x="286" y="391"/>
                    <a:pt x="239" y="319"/>
                    <a:pt x="144" y="319"/>
                  </a:cubicBezTo>
                  <a:cubicBezTo>
                    <a:pt x="72" y="319"/>
                    <a:pt x="1" y="391"/>
                    <a:pt x="1" y="462"/>
                  </a:cubicBezTo>
                  <a:lnTo>
                    <a:pt x="1" y="3153"/>
                  </a:lnTo>
                  <a:cubicBezTo>
                    <a:pt x="1" y="3225"/>
                    <a:pt x="72" y="3296"/>
                    <a:pt x="144" y="3296"/>
                  </a:cubicBezTo>
                  <a:lnTo>
                    <a:pt x="4121" y="3296"/>
                  </a:lnTo>
                  <a:cubicBezTo>
                    <a:pt x="4192" y="3296"/>
                    <a:pt x="4263" y="3225"/>
                    <a:pt x="4263" y="3153"/>
                  </a:cubicBezTo>
                  <a:cubicBezTo>
                    <a:pt x="4263" y="3082"/>
                    <a:pt x="4216" y="3010"/>
                    <a:pt x="4121" y="3010"/>
                  </a:cubicBezTo>
                  <a:lnTo>
                    <a:pt x="4049" y="3010"/>
                  </a:lnTo>
                  <a:lnTo>
                    <a:pt x="4049" y="2200"/>
                  </a:lnTo>
                  <a:cubicBezTo>
                    <a:pt x="4049" y="2105"/>
                    <a:pt x="3978" y="2034"/>
                    <a:pt x="3906" y="2034"/>
                  </a:cubicBezTo>
                  <a:cubicBezTo>
                    <a:pt x="3811" y="2034"/>
                    <a:pt x="3739" y="2105"/>
                    <a:pt x="3739" y="2200"/>
                  </a:cubicBezTo>
                  <a:lnTo>
                    <a:pt x="3739" y="3010"/>
                  </a:lnTo>
                  <a:lnTo>
                    <a:pt x="3382" y="3010"/>
                  </a:lnTo>
                  <a:lnTo>
                    <a:pt x="3382" y="2891"/>
                  </a:lnTo>
                  <a:cubicBezTo>
                    <a:pt x="3382" y="2820"/>
                    <a:pt x="3311" y="2748"/>
                    <a:pt x="3239" y="2748"/>
                  </a:cubicBezTo>
                  <a:cubicBezTo>
                    <a:pt x="3144" y="2748"/>
                    <a:pt x="3073" y="2796"/>
                    <a:pt x="3073" y="2891"/>
                  </a:cubicBezTo>
                  <a:lnTo>
                    <a:pt x="3073" y="3010"/>
                  </a:lnTo>
                  <a:lnTo>
                    <a:pt x="2573" y="3010"/>
                  </a:lnTo>
                  <a:lnTo>
                    <a:pt x="2573" y="2891"/>
                  </a:lnTo>
                  <a:cubicBezTo>
                    <a:pt x="2573" y="2820"/>
                    <a:pt x="2525" y="2748"/>
                    <a:pt x="2430" y="2748"/>
                  </a:cubicBezTo>
                  <a:cubicBezTo>
                    <a:pt x="2358" y="2748"/>
                    <a:pt x="2287" y="2796"/>
                    <a:pt x="2287" y="2891"/>
                  </a:cubicBezTo>
                  <a:lnTo>
                    <a:pt x="2287" y="3010"/>
                  </a:lnTo>
                  <a:lnTo>
                    <a:pt x="1787" y="3010"/>
                  </a:lnTo>
                  <a:lnTo>
                    <a:pt x="1787" y="2891"/>
                  </a:lnTo>
                  <a:cubicBezTo>
                    <a:pt x="1787" y="2820"/>
                    <a:pt x="1715" y="2748"/>
                    <a:pt x="1644" y="2748"/>
                  </a:cubicBezTo>
                  <a:cubicBezTo>
                    <a:pt x="1549" y="2748"/>
                    <a:pt x="1501" y="2796"/>
                    <a:pt x="1501" y="2891"/>
                  </a:cubicBezTo>
                  <a:lnTo>
                    <a:pt x="1501" y="3010"/>
                  </a:lnTo>
                  <a:lnTo>
                    <a:pt x="1001" y="3010"/>
                  </a:lnTo>
                  <a:lnTo>
                    <a:pt x="1001" y="2891"/>
                  </a:lnTo>
                  <a:cubicBezTo>
                    <a:pt x="1001" y="2820"/>
                    <a:pt x="929" y="2748"/>
                    <a:pt x="834" y="2748"/>
                  </a:cubicBezTo>
                  <a:cubicBezTo>
                    <a:pt x="763" y="2748"/>
                    <a:pt x="691" y="2796"/>
                    <a:pt x="691" y="2891"/>
                  </a:cubicBezTo>
                  <a:lnTo>
                    <a:pt x="691" y="3010"/>
                  </a:lnTo>
                  <a:lnTo>
                    <a:pt x="286" y="3010"/>
                  </a:lnTo>
                  <a:lnTo>
                    <a:pt x="286" y="2105"/>
                  </a:lnTo>
                  <a:lnTo>
                    <a:pt x="1048" y="1653"/>
                  </a:lnTo>
                  <a:lnTo>
                    <a:pt x="1811" y="1962"/>
                  </a:lnTo>
                  <a:cubicBezTo>
                    <a:pt x="1823" y="1969"/>
                    <a:pt x="1838" y="1972"/>
                    <a:pt x="1853" y="1972"/>
                  </a:cubicBezTo>
                  <a:cubicBezTo>
                    <a:pt x="1893" y="1972"/>
                    <a:pt x="1936" y="1950"/>
                    <a:pt x="1953" y="1915"/>
                  </a:cubicBezTo>
                  <a:lnTo>
                    <a:pt x="2525" y="1296"/>
                  </a:lnTo>
                  <a:lnTo>
                    <a:pt x="2763" y="1486"/>
                  </a:lnTo>
                  <a:cubicBezTo>
                    <a:pt x="2795" y="1518"/>
                    <a:pt x="2828" y="1531"/>
                    <a:pt x="2860" y="1531"/>
                  </a:cubicBezTo>
                  <a:cubicBezTo>
                    <a:pt x="2899" y="1531"/>
                    <a:pt x="2938" y="1512"/>
                    <a:pt x="2977" y="1486"/>
                  </a:cubicBezTo>
                  <a:lnTo>
                    <a:pt x="3739" y="557"/>
                  </a:lnTo>
                  <a:lnTo>
                    <a:pt x="3739" y="1534"/>
                  </a:lnTo>
                  <a:cubicBezTo>
                    <a:pt x="3739" y="1629"/>
                    <a:pt x="3811" y="1677"/>
                    <a:pt x="3882" y="1677"/>
                  </a:cubicBezTo>
                  <a:cubicBezTo>
                    <a:pt x="3978" y="1677"/>
                    <a:pt x="4049" y="1629"/>
                    <a:pt x="4049" y="1534"/>
                  </a:cubicBezTo>
                  <a:lnTo>
                    <a:pt x="4049" y="152"/>
                  </a:lnTo>
                  <a:cubicBezTo>
                    <a:pt x="4049" y="81"/>
                    <a:pt x="4001" y="33"/>
                    <a:pt x="3954" y="10"/>
                  </a:cubicBezTo>
                  <a:cubicBezTo>
                    <a:pt x="3935" y="3"/>
                    <a:pt x="3916" y="0"/>
                    <a:pt x="3897" y="0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Montserrat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24" name="Google Shape;324;p27"/>
            <p:cNvSpPr/>
            <p:nvPr/>
          </p:nvSpPr>
          <p:spPr>
            <a:xfrm>
              <a:off x="3451433" y="2319276"/>
              <a:ext cx="9655" cy="13966"/>
            </a:xfrm>
            <a:custGeom>
              <a:rect b="b" l="l" r="r" t="t"/>
              <a:pathLst>
                <a:path extrusionOk="0" h="406" w="287">
                  <a:moveTo>
                    <a:pt x="143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262"/>
                  </a:lnTo>
                  <a:cubicBezTo>
                    <a:pt x="1" y="358"/>
                    <a:pt x="72" y="405"/>
                    <a:pt x="143" y="405"/>
                  </a:cubicBezTo>
                  <a:cubicBezTo>
                    <a:pt x="239" y="405"/>
                    <a:pt x="286" y="358"/>
                    <a:pt x="286" y="262"/>
                  </a:cubicBezTo>
                  <a:lnTo>
                    <a:pt x="286" y="167"/>
                  </a:lnTo>
                  <a:cubicBezTo>
                    <a:pt x="286" y="72"/>
                    <a:pt x="239" y="0"/>
                    <a:pt x="143" y="0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Montserrat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25" name="Google Shape;325;p27"/>
            <p:cNvSpPr/>
            <p:nvPr/>
          </p:nvSpPr>
          <p:spPr>
            <a:xfrm>
              <a:off x="3500312" y="2305344"/>
              <a:ext cx="10428" cy="13966"/>
            </a:xfrm>
            <a:custGeom>
              <a:rect b="b" l="l" r="r" t="t"/>
              <a:pathLst>
                <a:path extrusionOk="0" h="406" w="310">
                  <a:moveTo>
                    <a:pt x="143" y="1"/>
                  </a:moveTo>
                  <a:cubicBezTo>
                    <a:pt x="72" y="1"/>
                    <a:pt x="0" y="72"/>
                    <a:pt x="0" y="143"/>
                  </a:cubicBezTo>
                  <a:lnTo>
                    <a:pt x="0" y="262"/>
                  </a:lnTo>
                  <a:cubicBezTo>
                    <a:pt x="0" y="334"/>
                    <a:pt x="72" y="405"/>
                    <a:pt x="143" y="405"/>
                  </a:cubicBezTo>
                  <a:cubicBezTo>
                    <a:pt x="238" y="405"/>
                    <a:pt x="310" y="334"/>
                    <a:pt x="310" y="262"/>
                  </a:cubicBezTo>
                  <a:lnTo>
                    <a:pt x="310" y="143"/>
                  </a:lnTo>
                  <a:cubicBezTo>
                    <a:pt x="310" y="72"/>
                    <a:pt x="238" y="1"/>
                    <a:pt x="143" y="1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Montserrat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26" name="Google Shape;326;p27"/>
            <p:cNvSpPr/>
            <p:nvPr/>
          </p:nvSpPr>
          <p:spPr>
            <a:xfrm>
              <a:off x="3546769" y="2275038"/>
              <a:ext cx="10462" cy="13966"/>
            </a:xfrm>
            <a:custGeom>
              <a:rect b="b" l="l" r="r" t="t"/>
              <a:pathLst>
                <a:path extrusionOk="0" h="406" w="311">
                  <a:moveTo>
                    <a:pt x="167" y="0"/>
                  </a:moveTo>
                  <a:cubicBezTo>
                    <a:pt x="72" y="0"/>
                    <a:pt x="0" y="48"/>
                    <a:pt x="0" y="143"/>
                  </a:cubicBezTo>
                  <a:lnTo>
                    <a:pt x="0" y="239"/>
                  </a:lnTo>
                  <a:cubicBezTo>
                    <a:pt x="0" y="334"/>
                    <a:pt x="72" y="405"/>
                    <a:pt x="167" y="405"/>
                  </a:cubicBezTo>
                  <a:cubicBezTo>
                    <a:pt x="239" y="405"/>
                    <a:pt x="310" y="334"/>
                    <a:pt x="310" y="239"/>
                  </a:cubicBezTo>
                  <a:lnTo>
                    <a:pt x="310" y="143"/>
                  </a:lnTo>
                  <a:cubicBezTo>
                    <a:pt x="310" y="48"/>
                    <a:pt x="239" y="0"/>
                    <a:pt x="167" y="0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Montserrat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27" name="Google Shape;327;p27"/>
            <p:cNvSpPr/>
            <p:nvPr/>
          </p:nvSpPr>
          <p:spPr>
            <a:xfrm>
              <a:off x="3420989" y="2260280"/>
              <a:ext cx="27282" cy="9873"/>
            </a:xfrm>
            <a:custGeom>
              <a:rect b="b" l="l" r="r" t="t"/>
              <a:pathLst>
                <a:path extrusionOk="0" h="287" w="811">
                  <a:moveTo>
                    <a:pt x="144" y="1"/>
                  </a:moveTo>
                  <a:cubicBezTo>
                    <a:pt x="72" y="1"/>
                    <a:pt x="1" y="72"/>
                    <a:pt x="1" y="144"/>
                  </a:cubicBezTo>
                  <a:cubicBezTo>
                    <a:pt x="1" y="239"/>
                    <a:pt x="72" y="287"/>
                    <a:pt x="144" y="287"/>
                  </a:cubicBezTo>
                  <a:lnTo>
                    <a:pt x="667" y="287"/>
                  </a:lnTo>
                  <a:cubicBezTo>
                    <a:pt x="739" y="287"/>
                    <a:pt x="810" y="239"/>
                    <a:pt x="810" y="144"/>
                  </a:cubicBezTo>
                  <a:cubicBezTo>
                    <a:pt x="810" y="72"/>
                    <a:pt x="739" y="1"/>
                    <a:pt x="667" y="1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Montserrat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28" name="Google Shape;328;p27"/>
            <p:cNvSpPr/>
            <p:nvPr/>
          </p:nvSpPr>
          <p:spPr>
            <a:xfrm>
              <a:off x="3420989" y="2279131"/>
              <a:ext cx="47298" cy="10698"/>
            </a:xfrm>
            <a:custGeom>
              <a:rect b="b" l="l" r="r" t="t"/>
              <a:pathLst>
                <a:path extrusionOk="0" h="311" w="1406">
                  <a:moveTo>
                    <a:pt x="144" y="0"/>
                  </a:moveTo>
                  <a:cubicBezTo>
                    <a:pt x="72" y="0"/>
                    <a:pt x="1" y="72"/>
                    <a:pt x="1" y="143"/>
                  </a:cubicBezTo>
                  <a:cubicBezTo>
                    <a:pt x="1" y="239"/>
                    <a:pt x="72" y="310"/>
                    <a:pt x="144" y="310"/>
                  </a:cubicBezTo>
                  <a:lnTo>
                    <a:pt x="1239" y="310"/>
                  </a:lnTo>
                  <a:cubicBezTo>
                    <a:pt x="1334" y="310"/>
                    <a:pt x="1406" y="239"/>
                    <a:pt x="1406" y="143"/>
                  </a:cubicBezTo>
                  <a:cubicBezTo>
                    <a:pt x="1406" y="72"/>
                    <a:pt x="1334" y="0"/>
                    <a:pt x="1239" y="0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Montserrat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29" name="Google Shape;329;p27"/>
            <p:cNvSpPr/>
            <p:nvPr/>
          </p:nvSpPr>
          <p:spPr>
            <a:xfrm>
              <a:off x="3640490" y="2276689"/>
              <a:ext cx="31285" cy="54077"/>
            </a:xfrm>
            <a:custGeom>
              <a:rect b="b" l="l" r="r" t="t"/>
              <a:pathLst>
                <a:path extrusionOk="0" h="1572" w="930">
                  <a:moveTo>
                    <a:pt x="453" y="0"/>
                  </a:moveTo>
                  <a:cubicBezTo>
                    <a:pt x="382" y="0"/>
                    <a:pt x="310" y="48"/>
                    <a:pt x="310" y="143"/>
                  </a:cubicBezTo>
                  <a:lnTo>
                    <a:pt x="310" y="167"/>
                  </a:lnTo>
                  <a:cubicBezTo>
                    <a:pt x="144" y="214"/>
                    <a:pt x="1" y="357"/>
                    <a:pt x="1" y="548"/>
                  </a:cubicBezTo>
                  <a:cubicBezTo>
                    <a:pt x="1" y="762"/>
                    <a:pt x="167" y="929"/>
                    <a:pt x="382" y="929"/>
                  </a:cubicBezTo>
                  <a:lnTo>
                    <a:pt x="525" y="929"/>
                  </a:lnTo>
                  <a:cubicBezTo>
                    <a:pt x="572" y="929"/>
                    <a:pt x="620" y="976"/>
                    <a:pt x="620" y="1024"/>
                  </a:cubicBezTo>
                  <a:cubicBezTo>
                    <a:pt x="620" y="1072"/>
                    <a:pt x="572" y="1119"/>
                    <a:pt x="525" y="1119"/>
                  </a:cubicBezTo>
                  <a:lnTo>
                    <a:pt x="382" y="1119"/>
                  </a:lnTo>
                  <a:cubicBezTo>
                    <a:pt x="358" y="1119"/>
                    <a:pt x="310" y="1095"/>
                    <a:pt x="310" y="1048"/>
                  </a:cubicBezTo>
                  <a:cubicBezTo>
                    <a:pt x="293" y="994"/>
                    <a:pt x="234" y="967"/>
                    <a:pt x="176" y="967"/>
                  </a:cubicBezTo>
                  <a:cubicBezTo>
                    <a:pt x="157" y="967"/>
                    <a:pt x="138" y="970"/>
                    <a:pt x="120" y="976"/>
                  </a:cubicBezTo>
                  <a:cubicBezTo>
                    <a:pt x="48" y="1024"/>
                    <a:pt x="1" y="1095"/>
                    <a:pt x="48" y="1167"/>
                  </a:cubicBezTo>
                  <a:cubicBezTo>
                    <a:pt x="96" y="1286"/>
                    <a:pt x="191" y="1381"/>
                    <a:pt x="310" y="1405"/>
                  </a:cubicBezTo>
                  <a:cubicBezTo>
                    <a:pt x="310" y="1500"/>
                    <a:pt x="382" y="1572"/>
                    <a:pt x="453" y="1572"/>
                  </a:cubicBezTo>
                  <a:cubicBezTo>
                    <a:pt x="549" y="1572"/>
                    <a:pt x="620" y="1500"/>
                    <a:pt x="620" y="1405"/>
                  </a:cubicBezTo>
                  <a:cubicBezTo>
                    <a:pt x="787" y="1357"/>
                    <a:pt x="930" y="1215"/>
                    <a:pt x="930" y="1024"/>
                  </a:cubicBezTo>
                  <a:cubicBezTo>
                    <a:pt x="930" y="810"/>
                    <a:pt x="739" y="643"/>
                    <a:pt x="525" y="643"/>
                  </a:cubicBezTo>
                  <a:lnTo>
                    <a:pt x="382" y="643"/>
                  </a:lnTo>
                  <a:cubicBezTo>
                    <a:pt x="334" y="643"/>
                    <a:pt x="310" y="595"/>
                    <a:pt x="310" y="548"/>
                  </a:cubicBezTo>
                  <a:cubicBezTo>
                    <a:pt x="310" y="500"/>
                    <a:pt x="334" y="453"/>
                    <a:pt x="382" y="453"/>
                  </a:cubicBezTo>
                  <a:lnTo>
                    <a:pt x="525" y="453"/>
                  </a:lnTo>
                  <a:cubicBezTo>
                    <a:pt x="572" y="453"/>
                    <a:pt x="596" y="476"/>
                    <a:pt x="620" y="500"/>
                  </a:cubicBezTo>
                  <a:cubicBezTo>
                    <a:pt x="635" y="546"/>
                    <a:pt x="681" y="573"/>
                    <a:pt x="730" y="573"/>
                  </a:cubicBezTo>
                  <a:cubicBezTo>
                    <a:pt x="757" y="573"/>
                    <a:pt x="785" y="565"/>
                    <a:pt x="810" y="548"/>
                  </a:cubicBezTo>
                  <a:cubicBezTo>
                    <a:pt x="882" y="500"/>
                    <a:pt x="906" y="405"/>
                    <a:pt x="858" y="333"/>
                  </a:cubicBezTo>
                  <a:cubicBezTo>
                    <a:pt x="787" y="238"/>
                    <a:pt x="715" y="191"/>
                    <a:pt x="620" y="167"/>
                  </a:cubicBezTo>
                  <a:lnTo>
                    <a:pt x="620" y="143"/>
                  </a:lnTo>
                  <a:cubicBezTo>
                    <a:pt x="620" y="48"/>
                    <a:pt x="549" y="0"/>
                    <a:pt x="453" y="0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Montserrat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30" name="Google Shape;330;p27"/>
            <p:cNvSpPr/>
            <p:nvPr/>
          </p:nvSpPr>
          <p:spPr>
            <a:xfrm>
              <a:off x="3614049" y="2260280"/>
              <a:ext cx="84167" cy="86069"/>
            </a:xfrm>
            <a:custGeom>
              <a:rect b="b" l="l" r="r" t="t"/>
              <a:pathLst>
                <a:path extrusionOk="0" h="2502" w="2502">
                  <a:moveTo>
                    <a:pt x="1239" y="287"/>
                  </a:moveTo>
                  <a:cubicBezTo>
                    <a:pt x="1763" y="287"/>
                    <a:pt x="2216" y="715"/>
                    <a:pt x="2216" y="1263"/>
                  </a:cubicBezTo>
                  <a:cubicBezTo>
                    <a:pt x="2216" y="1787"/>
                    <a:pt x="1787" y="2215"/>
                    <a:pt x="1239" y="2215"/>
                  </a:cubicBezTo>
                  <a:cubicBezTo>
                    <a:pt x="715" y="2215"/>
                    <a:pt x="287" y="1787"/>
                    <a:pt x="287" y="1263"/>
                  </a:cubicBezTo>
                  <a:cubicBezTo>
                    <a:pt x="287" y="715"/>
                    <a:pt x="715" y="287"/>
                    <a:pt x="1239" y="287"/>
                  </a:cubicBezTo>
                  <a:close/>
                  <a:moveTo>
                    <a:pt x="1239" y="1"/>
                  </a:moveTo>
                  <a:cubicBezTo>
                    <a:pt x="549" y="1"/>
                    <a:pt x="1" y="548"/>
                    <a:pt x="1" y="1239"/>
                  </a:cubicBezTo>
                  <a:cubicBezTo>
                    <a:pt x="1" y="1954"/>
                    <a:pt x="549" y="2501"/>
                    <a:pt x="1239" y="2501"/>
                  </a:cubicBezTo>
                  <a:cubicBezTo>
                    <a:pt x="1930" y="2501"/>
                    <a:pt x="2501" y="1954"/>
                    <a:pt x="2501" y="1239"/>
                  </a:cubicBezTo>
                  <a:cubicBezTo>
                    <a:pt x="2501" y="572"/>
                    <a:pt x="1930" y="1"/>
                    <a:pt x="1239" y="1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Montserrat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31" name="Google Shape;331;p27"/>
            <p:cNvSpPr/>
            <p:nvPr/>
          </p:nvSpPr>
          <p:spPr>
            <a:xfrm>
              <a:off x="3610046" y="2358595"/>
              <a:ext cx="45717" cy="10698"/>
            </a:xfrm>
            <a:custGeom>
              <a:rect b="b" l="l" r="r" t="t"/>
              <a:pathLst>
                <a:path extrusionOk="0" h="311" w="1359">
                  <a:moveTo>
                    <a:pt x="144" y="0"/>
                  </a:moveTo>
                  <a:cubicBezTo>
                    <a:pt x="48" y="0"/>
                    <a:pt x="1" y="72"/>
                    <a:pt x="1" y="143"/>
                  </a:cubicBezTo>
                  <a:cubicBezTo>
                    <a:pt x="1" y="239"/>
                    <a:pt x="48" y="310"/>
                    <a:pt x="144" y="310"/>
                  </a:cubicBezTo>
                  <a:lnTo>
                    <a:pt x="1215" y="310"/>
                  </a:lnTo>
                  <a:cubicBezTo>
                    <a:pt x="1287" y="310"/>
                    <a:pt x="1358" y="239"/>
                    <a:pt x="1358" y="143"/>
                  </a:cubicBezTo>
                  <a:cubicBezTo>
                    <a:pt x="1358" y="72"/>
                    <a:pt x="1311" y="0"/>
                    <a:pt x="1215" y="0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Montserrat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32" name="Google Shape;332;p27"/>
            <p:cNvSpPr/>
            <p:nvPr/>
          </p:nvSpPr>
          <p:spPr>
            <a:xfrm>
              <a:off x="3671742" y="2379063"/>
              <a:ext cx="25667" cy="9873"/>
            </a:xfrm>
            <a:custGeom>
              <a:rect b="b" l="l" r="r" t="t"/>
              <a:pathLst>
                <a:path extrusionOk="0" h="287" w="763">
                  <a:moveTo>
                    <a:pt x="143" y="1"/>
                  </a:moveTo>
                  <a:cubicBezTo>
                    <a:pt x="48" y="1"/>
                    <a:pt x="1" y="48"/>
                    <a:pt x="1" y="144"/>
                  </a:cubicBezTo>
                  <a:cubicBezTo>
                    <a:pt x="1" y="215"/>
                    <a:pt x="48" y="287"/>
                    <a:pt x="143" y="287"/>
                  </a:cubicBezTo>
                  <a:lnTo>
                    <a:pt x="596" y="287"/>
                  </a:lnTo>
                  <a:cubicBezTo>
                    <a:pt x="691" y="287"/>
                    <a:pt x="763" y="215"/>
                    <a:pt x="763" y="144"/>
                  </a:cubicBezTo>
                  <a:cubicBezTo>
                    <a:pt x="763" y="72"/>
                    <a:pt x="691" y="1"/>
                    <a:pt x="596" y="1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Montserrat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33" name="Google Shape;333;p27"/>
            <p:cNvSpPr/>
            <p:nvPr/>
          </p:nvSpPr>
          <p:spPr>
            <a:xfrm>
              <a:off x="3610046" y="2379063"/>
              <a:ext cx="28897" cy="9873"/>
            </a:xfrm>
            <a:custGeom>
              <a:rect b="b" l="l" r="r" t="t"/>
              <a:pathLst>
                <a:path extrusionOk="0" h="287" w="859">
                  <a:moveTo>
                    <a:pt x="144" y="1"/>
                  </a:moveTo>
                  <a:cubicBezTo>
                    <a:pt x="48" y="1"/>
                    <a:pt x="1" y="48"/>
                    <a:pt x="1" y="144"/>
                  </a:cubicBezTo>
                  <a:cubicBezTo>
                    <a:pt x="1" y="215"/>
                    <a:pt x="48" y="287"/>
                    <a:pt x="144" y="287"/>
                  </a:cubicBezTo>
                  <a:lnTo>
                    <a:pt x="715" y="287"/>
                  </a:lnTo>
                  <a:cubicBezTo>
                    <a:pt x="787" y="287"/>
                    <a:pt x="858" y="215"/>
                    <a:pt x="858" y="144"/>
                  </a:cubicBezTo>
                  <a:cubicBezTo>
                    <a:pt x="858" y="72"/>
                    <a:pt x="811" y="1"/>
                    <a:pt x="715" y="1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Montserrat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34" name="Google Shape;334;p27"/>
            <p:cNvSpPr/>
            <p:nvPr/>
          </p:nvSpPr>
          <p:spPr>
            <a:xfrm>
              <a:off x="3646108" y="2379063"/>
              <a:ext cx="19276" cy="9873"/>
            </a:xfrm>
            <a:custGeom>
              <a:rect b="b" l="l" r="r" t="t"/>
              <a:pathLst>
                <a:path extrusionOk="0" h="287" w="573">
                  <a:moveTo>
                    <a:pt x="143" y="1"/>
                  </a:moveTo>
                  <a:cubicBezTo>
                    <a:pt x="72" y="1"/>
                    <a:pt x="0" y="48"/>
                    <a:pt x="0" y="144"/>
                  </a:cubicBezTo>
                  <a:cubicBezTo>
                    <a:pt x="0" y="215"/>
                    <a:pt x="72" y="287"/>
                    <a:pt x="143" y="287"/>
                  </a:cubicBezTo>
                  <a:lnTo>
                    <a:pt x="429" y="287"/>
                  </a:lnTo>
                  <a:cubicBezTo>
                    <a:pt x="501" y="287"/>
                    <a:pt x="572" y="215"/>
                    <a:pt x="572" y="144"/>
                  </a:cubicBezTo>
                  <a:cubicBezTo>
                    <a:pt x="572" y="72"/>
                    <a:pt x="501" y="1"/>
                    <a:pt x="429" y="1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Montserrat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35" name="Google Shape;335;p27"/>
            <p:cNvSpPr/>
            <p:nvPr/>
          </p:nvSpPr>
          <p:spPr>
            <a:xfrm>
              <a:off x="3610046" y="2398740"/>
              <a:ext cx="86556" cy="10664"/>
            </a:xfrm>
            <a:custGeom>
              <a:rect b="b" l="l" r="r" t="t"/>
              <a:pathLst>
                <a:path extrusionOk="0" h="310" w="2573">
                  <a:moveTo>
                    <a:pt x="144" y="0"/>
                  </a:moveTo>
                  <a:cubicBezTo>
                    <a:pt x="48" y="0"/>
                    <a:pt x="1" y="72"/>
                    <a:pt x="1" y="143"/>
                  </a:cubicBezTo>
                  <a:cubicBezTo>
                    <a:pt x="1" y="239"/>
                    <a:pt x="48" y="310"/>
                    <a:pt x="144" y="310"/>
                  </a:cubicBezTo>
                  <a:lnTo>
                    <a:pt x="2430" y="310"/>
                  </a:lnTo>
                  <a:cubicBezTo>
                    <a:pt x="2525" y="310"/>
                    <a:pt x="2573" y="239"/>
                    <a:pt x="2573" y="143"/>
                  </a:cubicBezTo>
                  <a:cubicBezTo>
                    <a:pt x="2573" y="72"/>
                    <a:pt x="2525" y="0"/>
                    <a:pt x="2430" y="0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Montserrat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336" name="Google Shape;336;p27"/>
          <p:cNvGrpSpPr/>
          <p:nvPr/>
        </p:nvGrpSpPr>
        <p:grpSpPr>
          <a:xfrm>
            <a:off x="5591219" y="1722647"/>
            <a:ext cx="738531" cy="731528"/>
            <a:chOff x="4078718" y="2222819"/>
            <a:chExt cx="340504" cy="339803"/>
          </a:xfrm>
        </p:grpSpPr>
        <p:sp>
          <p:nvSpPr>
            <p:cNvPr id="337" name="Google Shape;337;p27"/>
            <p:cNvSpPr/>
            <p:nvPr/>
          </p:nvSpPr>
          <p:spPr>
            <a:xfrm>
              <a:off x="4267775" y="2311674"/>
              <a:ext cx="17661" cy="13382"/>
            </a:xfrm>
            <a:custGeom>
              <a:rect b="b" l="l" r="r" t="t"/>
              <a:pathLst>
                <a:path extrusionOk="0" h="389" w="525">
                  <a:moveTo>
                    <a:pt x="348" y="1"/>
                  </a:moveTo>
                  <a:cubicBezTo>
                    <a:pt x="335" y="1"/>
                    <a:pt x="323" y="3"/>
                    <a:pt x="310" y="7"/>
                  </a:cubicBezTo>
                  <a:lnTo>
                    <a:pt x="96" y="102"/>
                  </a:lnTo>
                  <a:cubicBezTo>
                    <a:pt x="24" y="126"/>
                    <a:pt x="1" y="221"/>
                    <a:pt x="24" y="293"/>
                  </a:cubicBezTo>
                  <a:cubicBezTo>
                    <a:pt x="48" y="340"/>
                    <a:pt x="96" y="388"/>
                    <a:pt x="143" y="388"/>
                  </a:cubicBezTo>
                  <a:cubicBezTo>
                    <a:pt x="167" y="388"/>
                    <a:pt x="191" y="388"/>
                    <a:pt x="215" y="364"/>
                  </a:cubicBezTo>
                  <a:lnTo>
                    <a:pt x="405" y="293"/>
                  </a:lnTo>
                  <a:cubicBezTo>
                    <a:pt x="477" y="269"/>
                    <a:pt x="524" y="174"/>
                    <a:pt x="501" y="102"/>
                  </a:cubicBezTo>
                  <a:cubicBezTo>
                    <a:pt x="461" y="44"/>
                    <a:pt x="406" y="1"/>
                    <a:pt x="348" y="1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Montserrat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38" name="Google Shape;338;p27"/>
            <p:cNvSpPr/>
            <p:nvPr/>
          </p:nvSpPr>
          <p:spPr>
            <a:xfrm>
              <a:off x="4257347" y="2292719"/>
              <a:ext cx="16080" cy="15927"/>
            </a:xfrm>
            <a:custGeom>
              <a:rect b="b" l="l" r="r" t="t"/>
              <a:pathLst>
                <a:path extrusionOk="0" h="463" w="478">
                  <a:moveTo>
                    <a:pt x="298" y="1"/>
                  </a:moveTo>
                  <a:cubicBezTo>
                    <a:pt x="258" y="1"/>
                    <a:pt x="218" y="19"/>
                    <a:pt x="191" y="58"/>
                  </a:cubicBezTo>
                  <a:lnTo>
                    <a:pt x="49" y="225"/>
                  </a:lnTo>
                  <a:cubicBezTo>
                    <a:pt x="1" y="296"/>
                    <a:pt x="25" y="391"/>
                    <a:pt x="96" y="439"/>
                  </a:cubicBezTo>
                  <a:cubicBezTo>
                    <a:pt x="120" y="463"/>
                    <a:pt x="144" y="463"/>
                    <a:pt x="168" y="463"/>
                  </a:cubicBezTo>
                  <a:cubicBezTo>
                    <a:pt x="215" y="463"/>
                    <a:pt x="263" y="439"/>
                    <a:pt x="287" y="415"/>
                  </a:cubicBezTo>
                  <a:lnTo>
                    <a:pt x="430" y="225"/>
                  </a:lnTo>
                  <a:cubicBezTo>
                    <a:pt x="477" y="177"/>
                    <a:pt x="453" y="82"/>
                    <a:pt x="382" y="34"/>
                  </a:cubicBezTo>
                  <a:cubicBezTo>
                    <a:pt x="361" y="13"/>
                    <a:pt x="330" y="1"/>
                    <a:pt x="298" y="1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Montserrat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39" name="Google Shape;339;p27"/>
            <p:cNvSpPr/>
            <p:nvPr/>
          </p:nvSpPr>
          <p:spPr>
            <a:xfrm>
              <a:off x="4271778" y="2333208"/>
              <a:ext cx="17661" cy="11490"/>
            </a:xfrm>
            <a:custGeom>
              <a:rect b="b" l="l" r="r" t="t"/>
              <a:pathLst>
                <a:path extrusionOk="0" h="334" w="525">
                  <a:moveTo>
                    <a:pt x="191" y="0"/>
                  </a:moveTo>
                  <a:cubicBezTo>
                    <a:pt x="96" y="0"/>
                    <a:pt x="24" y="48"/>
                    <a:pt x="24" y="119"/>
                  </a:cubicBezTo>
                  <a:cubicBezTo>
                    <a:pt x="1" y="215"/>
                    <a:pt x="48" y="286"/>
                    <a:pt x="143" y="286"/>
                  </a:cubicBezTo>
                  <a:lnTo>
                    <a:pt x="358" y="334"/>
                  </a:lnTo>
                  <a:lnTo>
                    <a:pt x="382" y="334"/>
                  </a:lnTo>
                  <a:cubicBezTo>
                    <a:pt x="453" y="334"/>
                    <a:pt x="501" y="286"/>
                    <a:pt x="525" y="215"/>
                  </a:cubicBezTo>
                  <a:cubicBezTo>
                    <a:pt x="525" y="119"/>
                    <a:pt x="477" y="48"/>
                    <a:pt x="405" y="48"/>
                  </a:cubicBezTo>
                  <a:lnTo>
                    <a:pt x="191" y="0"/>
                  </a:ln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Montserrat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40" name="Google Shape;340;p27"/>
            <p:cNvSpPr/>
            <p:nvPr/>
          </p:nvSpPr>
          <p:spPr>
            <a:xfrm>
              <a:off x="4078718" y="2222819"/>
              <a:ext cx="340504" cy="339803"/>
            </a:xfrm>
            <a:custGeom>
              <a:rect b="b" l="l" r="r" t="t"/>
              <a:pathLst>
                <a:path extrusionOk="0" h="9878" w="10122">
                  <a:moveTo>
                    <a:pt x="4787" y="423"/>
                  </a:moveTo>
                  <a:lnTo>
                    <a:pt x="6168" y="994"/>
                  </a:lnTo>
                  <a:lnTo>
                    <a:pt x="5240" y="1376"/>
                  </a:lnTo>
                  <a:cubicBezTo>
                    <a:pt x="5233" y="1382"/>
                    <a:pt x="5226" y="1385"/>
                    <a:pt x="5219" y="1385"/>
                  </a:cubicBezTo>
                  <a:cubicBezTo>
                    <a:pt x="5202" y="1385"/>
                    <a:pt x="5185" y="1369"/>
                    <a:pt x="5168" y="1352"/>
                  </a:cubicBezTo>
                  <a:lnTo>
                    <a:pt x="4787" y="423"/>
                  </a:lnTo>
                  <a:close/>
                  <a:moveTo>
                    <a:pt x="8216" y="2066"/>
                  </a:moveTo>
                  <a:cubicBezTo>
                    <a:pt x="8264" y="2066"/>
                    <a:pt x="8312" y="2090"/>
                    <a:pt x="8312" y="2138"/>
                  </a:cubicBezTo>
                  <a:lnTo>
                    <a:pt x="8312" y="2566"/>
                  </a:lnTo>
                  <a:cubicBezTo>
                    <a:pt x="8312" y="2614"/>
                    <a:pt x="8264" y="2661"/>
                    <a:pt x="8216" y="2661"/>
                  </a:cubicBezTo>
                  <a:lnTo>
                    <a:pt x="7407" y="2661"/>
                  </a:lnTo>
                  <a:lnTo>
                    <a:pt x="7168" y="2066"/>
                  </a:lnTo>
                  <a:close/>
                  <a:moveTo>
                    <a:pt x="8788" y="1280"/>
                  </a:moveTo>
                  <a:cubicBezTo>
                    <a:pt x="8931" y="1280"/>
                    <a:pt x="9050" y="1399"/>
                    <a:pt x="9050" y="1542"/>
                  </a:cubicBezTo>
                  <a:lnTo>
                    <a:pt x="9050" y="3924"/>
                  </a:lnTo>
                  <a:lnTo>
                    <a:pt x="7954" y="3924"/>
                  </a:lnTo>
                  <a:lnTo>
                    <a:pt x="7550" y="2947"/>
                  </a:lnTo>
                  <a:lnTo>
                    <a:pt x="8216" y="2947"/>
                  </a:lnTo>
                  <a:cubicBezTo>
                    <a:pt x="8431" y="2947"/>
                    <a:pt x="8597" y="2781"/>
                    <a:pt x="8597" y="2566"/>
                  </a:cubicBezTo>
                  <a:lnTo>
                    <a:pt x="8597" y="2138"/>
                  </a:lnTo>
                  <a:cubicBezTo>
                    <a:pt x="8597" y="1923"/>
                    <a:pt x="8431" y="1757"/>
                    <a:pt x="8216" y="1757"/>
                  </a:cubicBezTo>
                  <a:lnTo>
                    <a:pt x="7049" y="1757"/>
                  </a:lnTo>
                  <a:lnTo>
                    <a:pt x="6835" y="1280"/>
                  </a:lnTo>
                  <a:close/>
                  <a:moveTo>
                    <a:pt x="4430" y="352"/>
                  </a:moveTo>
                  <a:lnTo>
                    <a:pt x="4906" y="1471"/>
                  </a:lnTo>
                  <a:cubicBezTo>
                    <a:pt x="4954" y="1614"/>
                    <a:pt x="5073" y="1685"/>
                    <a:pt x="5216" y="1685"/>
                  </a:cubicBezTo>
                  <a:cubicBezTo>
                    <a:pt x="5263" y="1685"/>
                    <a:pt x="5311" y="1685"/>
                    <a:pt x="5359" y="1661"/>
                  </a:cubicBezTo>
                  <a:lnTo>
                    <a:pt x="6478" y="1185"/>
                  </a:lnTo>
                  <a:lnTo>
                    <a:pt x="7621" y="3947"/>
                  </a:lnTo>
                  <a:lnTo>
                    <a:pt x="6907" y="3947"/>
                  </a:lnTo>
                  <a:cubicBezTo>
                    <a:pt x="6835" y="3947"/>
                    <a:pt x="6764" y="3995"/>
                    <a:pt x="6764" y="4090"/>
                  </a:cubicBezTo>
                  <a:cubicBezTo>
                    <a:pt x="6764" y="4162"/>
                    <a:pt x="6835" y="4233"/>
                    <a:pt x="6907" y="4233"/>
                  </a:cubicBezTo>
                  <a:lnTo>
                    <a:pt x="9574" y="4233"/>
                  </a:lnTo>
                  <a:cubicBezTo>
                    <a:pt x="9717" y="4233"/>
                    <a:pt x="9812" y="4352"/>
                    <a:pt x="9812" y="4471"/>
                  </a:cubicBezTo>
                  <a:lnTo>
                    <a:pt x="9812" y="8972"/>
                  </a:lnTo>
                  <a:cubicBezTo>
                    <a:pt x="9812" y="9330"/>
                    <a:pt x="9550" y="9591"/>
                    <a:pt x="9193" y="9591"/>
                  </a:cubicBezTo>
                  <a:lnTo>
                    <a:pt x="1596" y="9591"/>
                  </a:lnTo>
                  <a:cubicBezTo>
                    <a:pt x="1739" y="9425"/>
                    <a:pt x="1834" y="9210"/>
                    <a:pt x="1834" y="8972"/>
                  </a:cubicBezTo>
                  <a:lnTo>
                    <a:pt x="1834" y="7353"/>
                  </a:lnTo>
                  <a:cubicBezTo>
                    <a:pt x="1834" y="7281"/>
                    <a:pt x="1763" y="7210"/>
                    <a:pt x="1667" y="7210"/>
                  </a:cubicBezTo>
                  <a:cubicBezTo>
                    <a:pt x="1596" y="7210"/>
                    <a:pt x="1524" y="7281"/>
                    <a:pt x="1524" y="7353"/>
                  </a:cubicBezTo>
                  <a:lnTo>
                    <a:pt x="1524" y="8972"/>
                  </a:lnTo>
                  <a:cubicBezTo>
                    <a:pt x="1524" y="9330"/>
                    <a:pt x="1262" y="9591"/>
                    <a:pt x="905" y="9591"/>
                  </a:cubicBezTo>
                  <a:cubicBezTo>
                    <a:pt x="572" y="9591"/>
                    <a:pt x="286" y="9330"/>
                    <a:pt x="286" y="8972"/>
                  </a:cubicBezTo>
                  <a:lnTo>
                    <a:pt x="286" y="2590"/>
                  </a:lnTo>
                  <a:cubicBezTo>
                    <a:pt x="286" y="2447"/>
                    <a:pt x="405" y="2328"/>
                    <a:pt x="548" y="2328"/>
                  </a:cubicBezTo>
                  <a:lnTo>
                    <a:pt x="834" y="2328"/>
                  </a:lnTo>
                  <a:lnTo>
                    <a:pt x="1120" y="3066"/>
                  </a:lnTo>
                  <a:cubicBezTo>
                    <a:pt x="1155" y="3120"/>
                    <a:pt x="1204" y="3147"/>
                    <a:pt x="1257" y="3147"/>
                  </a:cubicBezTo>
                  <a:cubicBezTo>
                    <a:pt x="1274" y="3147"/>
                    <a:pt x="1292" y="3144"/>
                    <a:pt x="1310" y="3138"/>
                  </a:cubicBezTo>
                  <a:cubicBezTo>
                    <a:pt x="1382" y="3114"/>
                    <a:pt x="1429" y="3019"/>
                    <a:pt x="1405" y="2947"/>
                  </a:cubicBezTo>
                  <a:lnTo>
                    <a:pt x="953" y="1876"/>
                  </a:lnTo>
                  <a:cubicBezTo>
                    <a:pt x="929" y="1852"/>
                    <a:pt x="953" y="1804"/>
                    <a:pt x="977" y="1804"/>
                  </a:cubicBezTo>
                  <a:lnTo>
                    <a:pt x="4430" y="352"/>
                  </a:lnTo>
                  <a:close/>
                  <a:moveTo>
                    <a:pt x="4513" y="0"/>
                  </a:moveTo>
                  <a:cubicBezTo>
                    <a:pt x="4495" y="0"/>
                    <a:pt x="4477" y="6"/>
                    <a:pt x="4454" y="18"/>
                  </a:cubicBezTo>
                  <a:lnTo>
                    <a:pt x="858" y="1518"/>
                  </a:lnTo>
                  <a:cubicBezTo>
                    <a:pt x="691" y="1590"/>
                    <a:pt x="596" y="1804"/>
                    <a:pt x="667" y="1971"/>
                  </a:cubicBezTo>
                  <a:lnTo>
                    <a:pt x="691" y="2042"/>
                  </a:lnTo>
                  <a:lnTo>
                    <a:pt x="548" y="2042"/>
                  </a:lnTo>
                  <a:cubicBezTo>
                    <a:pt x="238" y="2042"/>
                    <a:pt x="0" y="2280"/>
                    <a:pt x="0" y="2590"/>
                  </a:cubicBezTo>
                  <a:lnTo>
                    <a:pt x="0" y="8972"/>
                  </a:lnTo>
                  <a:cubicBezTo>
                    <a:pt x="0" y="9472"/>
                    <a:pt x="405" y="9877"/>
                    <a:pt x="905" y="9877"/>
                  </a:cubicBezTo>
                  <a:lnTo>
                    <a:pt x="9193" y="9877"/>
                  </a:lnTo>
                  <a:cubicBezTo>
                    <a:pt x="9717" y="9877"/>
                    <a:pt x="10121" y="9472"/>
                    <a:pt x="10121" y="8972"/>
                  </a:cubicBezTo>
                  <a:lnTo>
                    <a:pt x="10121" y="4471"/>
                  </a:lnTo>
                  <a:cubicBezTo>
                    <a:pt x="10121" y="4162"/>
                    <a:pt x="9860" y="3924"/>
                    <a:pt x="9574" y="3924"/>
                  </a:cubicBezTo>
                  <a:lnTo>
                    <a:pt x="9336" y="3924"/>
                  </a:lnTo>
                  <a:lnTo>
                    <a:pt x="9336" y="1542"/>
                  </a:lnTo>
                  <a:cubicBezTo>
                    <a:pt x="9336" y="1233"/>
                    <a:pt x="9097" y="994"/>
                    <a:pt x="8788" y="994"/>
                  </a:cubicBezTo>
                  <a:lnTo>
                    <a:pt x="6716" y="994"/>
                  </a:lnTo>
                  <a:lnTo>
                    <a:pt x="6692" y="923"/>
                  </a:lnTo>
                  <a:cubicBezTo>
                    <a:pt x="6668" y="899"/>
                    <a:pt x="6645" y="852"/>
                    <a:pt x="6621" y="852"/>
                  </a:cubicBezTo>
                  <a:lnTo>
                    <a:pt x="4573" y="18"/>
                  </a:lnTo>
                  <a:cubicBezTo>
                    <a:pt x="4549" y="6"/>
                    <a:pt x="4531" y="0"/>
                    <a:pt x="45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Montserrat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41" name="Google Shape;341;p27"/>
            <p:cNvSpPr/>
            <p:nvPr/>
          </p:nvSpPr>
          <p:spPr>
            <a:xfrm>
              <a:off x="4123561" y="2296744"/>
              <a:ext cx="170689" cy="161818"/>
            </a:xfrm>
            <a:custGeom>
              <a:rect b="b" l="l" r="r" t="t"/>
              <a:pathLst>
                <a:path extrusionOk="0" h="4704" w="5074">
                  <a:moveTo>
                    <a:pt x="2760" y="301"/>
                  </a:moveTo>
                  <a:cubicBezTo>
                    <a:pt x="2892" y="301"/>
                    <a:pt x="3021" y="325"/>
                    <a:pt x="3144" y="370"/>
                  </a:cubicBezTo>
                  <a:cubicBezTo>
                    <a:pt x="3430" y="489"/>
                    <a:pt x="3645" y="703"/>
                    <a:pt x="3740" y="965"/>
                  </a:cubicBezTo>
                  <a:cubicBezTo>
                    <a:pt x="3859" y="1227"/>
                    <a:pt x="3859" y="1513"/>
                    <a:pt x="3764" y="1775"/>
                  </a:cubicBezTo>
                  <a:lnTo>
                    <a:pt x="3287" y="1775"/>
                  </a:lnTo>
                  <a:cubicBezTo>
                    <a:pt x="3335" y="1679"/>
                    <a:pt x="3359" y="1560"/>
                    <a:pt x="3311" y="1441"/>
                  </a:cubicBezTo>
                  <a:cubicBezTo>
                    <a:pt x="3264" y="1346"/>
                    <a:pt x="3168" y="1275"/>
                    <a:pt x="3073" y="1227"/>
                  </a:cubicBezTo>
                  <a:cubicBezTo>
                    <a:pt x="3025" y="1203"/>
                    <a:pt x="2972" y="1191"/>
                    <a:pt x="2918" y="1191"/>
                  </a:cubicBezTo>
                  <a:cubicBezTo>
                    <a:pt x="2865" y="1191"/>
                    <a:pt x="2811" y="1203"/>
                    <a:pt x="2763" y="1227"/>
                  </a:cubicBezTo>
                  <a:lnTo>
                    <a:pt x="2621" y="1298"/>
                  </a:lnTo>
                  <a:cubicBezTo>
                    <a:pt x="2607" y="1303"/>
                    <a:pt x="2594" y="1305"/>
                    <a:pt x="2581" y="1305"/>
                  </a:cubicBezTo>
                  <a:cubicBezTo>
                    <a:pt x="2524" y="1305"/>
                    <a:pt x="2473" y="1266"/>
                    <a:pt x="2454" y="1227"/>
                  </a:cubicBezTo>
                  <a:cubicBezTo>
                    <a:pt x="2430" y="1155"/>
                    <a:pt x="2478" y="1108"/>
                    <a:pt x="2525" y="1084"/>
                  </a:cubicBezTo>
                  <a:lnTo>
                    <a:pt x="2668" y="1013"/>
                  </a:lnTo>
                  <a:cubicBezTo>
                    <a:pt x="2692" y="1001"/>
                    <a:pt x="2710" y="995"/>
                    <a:pt x="2728" y="995"/>
                  </a:cubicBezTo>
                  <a:cubicBezTo>
                    <a:pt x="2746" y="995"/>
                    <a:pt x="2763" y="1001"/>
                    <a:pt x="2787" y="1013"/>
                  </a:cubicBezTo>
                  <a:cubicBezTo>
                    <a:pt x="2815" y="1031"/>
                    <a:pt x="2842" y="1039"/>
                    <a:pt x="2868" y="1039"/>
                  </a:cubicBezTo>
                  <a:cubicBezTo>
                    <a:pt x="2910" y="1039"/>
                    <a:pt x="2948" y="1018"/>
                    <a:pt x="2978" y="989"/>
                  </a:cubicBezTo>
                  <a:cubicBezTo>
                    <a:pt x="3025" y="917"/>
                    <a:pt x="3002" y="822"/>
                    <a:pt x="2954" y="774"/>
                  </a:cubicBezTo>
                  <a:cubicBezTo>
                    <a:pt x="2892" y="728"/>
                    <a:pt x="2821" y="702"/>
                    <a:pt x="2746" y="702"/>
                  </a:cubicBezTo>
                  <a:cubicBezTo>
                    <a:pt x="2705" y="702"/>
                    <a:pt x="2663" y="710"/>
                    <a:pt x="2621" y="727"/>
                  </a:cubicBezTo>
                  <a:lnTo>
                    <a:pt x="2597" y="679"/>
                  </a:lnTo>
                  <a:cubicBezTo>
                    <a:pt x="2577" y="620"/>
                    <a:pt x="2509" y="578"/>
                    <a:pt x="2446" y="578"/>
                  </a:cubicBezTo>
                  <a:cubicBezTo>
                    <a:pt x="2432" y="578"/>
                    <a:pt x="2419" y="580"/>
                    <a:pt x="2406" y="584"/>
                  </a:cubicBezTo>
                  <a:cubicBezTo>
                    <a:pt x="2335" y="632"/>
                    <a:pt x="2311" y="703"/>
                    <a:pt x="2335" y="774"/>
                  </a:cubicBezTo>
                  <a:lnTo>
                    <a:pt x="2359" y="822"/>
                  </a:lnTo>
                  <a:cubicBezTo>
                    <a:pt x="2192" y="941"/>
                    <a:pt x="2120" y="1155"/>
                    <a:pt x="2192" y="1346"/>
                  </a:cubicBezTo>
                  <a:cubicBezTo>
                    <a:pt x="2264" y="1490"/>
                    <a:pt x="2418" y="1594"/>
                    <a:pt x="2582" y="1594"/>
                  </a:cubicBezTo>
                  <a:cubicBezTo>
                    <a:pt x="2635" y="1594"/>
                    <a:pt x="2688" y="1583"/>
                    <a:pt x="2740" y="1560"/>
                  </a:cubicBezTo>
                  <a:lnTo>
                    <a:pt x="2882" y="1489"/>
                  </a:lnTo>
                  <a:lnTo>
                    <a:pt x="2978" y="1489"/>
                  </a:lnTo>
                  <a:cubicBezTo>
                    <a:pt x="3002" y="1513"/>
                    <a:pt x="3025" y="1537"/>
                    <a:pt x="3025" y="1560"/>
                  </a:cubicBezTo>
                  <a:cubicBezTo>
                    <a:pt x="3049" y="1608"/>
                    <a:pt x="3025" y="1679"/>
                    <a:pt x="2978" y="1703"/>
                  </a:cubicBezTo>
                  <a:lnTo>
                    <a:pt x="2811" y="1775"/>
                  </a:lnTo>
                  <a:lnTo>
                    <a:pt x="2763" y="1775"/>
                  </a:lnTo>
                  <a:cubicBezTo>
                    <a:pt x="2740" y="1775"/>
                    <a:pt x="2716" y="1775"/>
                    <a:pt x="2692" y="1751"/>
                  </a:cubicBezTo>
                  <a:cubicBezTo>
                    <a:pt x="2668" y="1715"/>
                    <a:pt x="2632" y="1697"/>
                    <a:pt x="2594" y="1697"/>
                  </a:cubicBezTo>
                  <a:cubicBezTo>
                    <a:pt x="2555" y="1697"/>
                    <a:pt x="2513" y="1715"/>
                    <a:pt x="2478" y="1751"/>
                  </a:cubicBezTo>
                  <a:cubicBezTo>
                    <a:pt x="2478" y="1751"/>
                    <a:pt x="2478" y="1775"/>
                    <a:pt x="2454" y="1775"/>
                  </a:cubicBezTo>
                  <a:lnTo>
                    <a:pt x="1739" y="1775"/>
                  </a:lnTo>
                  <a:cubicBezTo>
                    <a:pt x="1620" y="1513"/>
                    <a:pt x="1620" y="1227"/>
                    <a:pt x="1739" y="965"/>
                  </a:cubicBezTo>
                  <a:cubicBezTo>
                    <a:pt x="1835" y="703"/>
                    <a:pt x="2049" y="489"/>
                    <a:pt x="2311" y="393"/>
                  </a:cubicBezTo>
                  <a:cubicBezTo>
                    <a:pt x="2462" y="331"/>
                    <a:pt x="2613" y="301"/>
                    <a:pt x="2760" y="301"/>
                  </a:cubicBezTo>
                  <a:close/>
                  <a:moveTo>
                    <a:pt x="2740" y="0"/>
                  </a:moveTo>
                  <a:cubicBezTo>
                    <a:pt x="2561" y="0"/>
                    <a:pt x="2382" y="36"/>
                    <a:pt x="2216" y="108"/>
                  </a:cubicBezTo>
                  <a:cubicBezTo>
                    <a:pt x="1858" y="251"/>
                    <a:pt x="1596" y="512"/>
                    <a:pt x="1454" y="846"/>
                  </a:cubicBezTo>
                  <a:cubicBezTo>
                    <a:pt x="1335" y="1155"/>
                    <a:pt x="1311" y="1489"/>
                    <a:pt x="1406" y="1775"/>
                  </a:cubicBezTo>
                  <a:lnTo>
                    <a:pt x="739" y="1775"/>
                  </a:lnTo>
                  <a:cubicBezTo>
                    <a:pt x="644" y="1775"/>
                    <a:pt x="572" y="1798"/>
                    <a:pt x="501" y="1822"/>
                  </a:cubicBezTo>
                  <a:lnTo>
                    <a:pt x="311" y="1394"/>
                  </a:lnTo>
                  <a:cubicBezTo>
                    <a:pt x="293" y="1342"/>
                    <a:pt x="239" y="1303"/>
                    <a:pt x="183" y="1303"/>
                  </a:cubicBezTo>
                  <a:cubicBezTo>
                    <a:pt x="162" y="1303"/>
                    <a:pt x="140" y="1309"/>
                    <a:pt x="120" y="1322"/>
                  </a:cubicBezTo>
                  <a:cubicBezTo>
                    <a:pt x="49" y="1346"/>
                    <a:pt x="1" y="1441"/>
                    <a:pt x="49" y="1513"/>
                  </a:cubicBezTo>
                  <a:lnTo>
                    <a:pt x="263" y="2037"/>
                  </a:lnTo>
                  <a:cubicBezTo>
                    <a:pt x="215" y="2132"/>
                    <a:pt x="191" y="2227"/>
                    <a:pt x="191" y="2322"/>
                  </a:cubicBezTo>
                  <a:lnTo>
                    <a:pt x="191" y="4537"/>
                  </a:lnTo>
                  <a:cubicBezTo>
                    <a:pt x="191" y="4632"/>
                    <a:pt x="263" y="4704"/>
                    <a:pt x="334" y="4704"/>
                  </a:cubicBezTo>
                  <a:cubicBezTo>
                    <a:pt x="430" y="4704"/>
                    <a:pt x="501" y="4632"/>
                    <a:pt x="501" y="4537"/>
                  </a:cubicBezTo>
                  <a:lnTo>
                    <a:pt x="501" y="2322"/>
                  </a:lnTo>
                  <a:cubicBezTo>
                    <a:pt x="501" y="2179"/>
                    <a:pt x="596" y="2084"/>
                    <a:pt x="739" y="2084"/>
                  </a:cubicBezTo>
                  <a:lnTo>
                    <a:pt x="4907" y="2084"/>
                  </a:lnTo>
                  <a:cubicBezTo>
                    <a:pt x="5002" y="2084"/>
                    <a:pt x="5073" y="2013"/>
                    <a:pt x="5073" y="1918"/>
                  </a:cubicBezTo>
                  <a:cubicBezTo>
                    <a:pt x="5073" y="1846"/>
                    <a:pt x="5002" y="1775"/>
                    <a:pt x="4907" y="1775"/>
                  </a:cubicBezTo>
                  <a:lnTo>
                    <a:pt x="4073" y="1775"/>
                  </a:lnTo>
                  <a:cubicBezTo>
                    <a:pt x="4168" y="1465"/>
                    <a:pt x="4145" y="1155"/>
                    <a:pt x="4026" y="846"/>
                  </a:cubicBezTo>
                  <a:cubicBezTo>
                    <a:pt x="3883" y="512"/>
                    <a:pt x="3597" y="251"/>
                    <a:pt x="3264" y="108"/>
                  </a:cubicBezTo>
                  <a:cubicBezTo>
                    <a:pt x="3097" y="36"/>
                    <a:pt x="2918" y="0"/>
                    <a:pt x="2740" y="0"/>
                  </a:cubicBezTo>
                  <a:close/>
                </a:path>
              </a:pathLst>
            </a:custGeom>
            <a:solidFill>
              <a:srgbClr val="FD0C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Montserrat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42" name="Google Shape;342;p27"/>
            <p:cNvSpPr/>
            <p:nvPr/>
          </p:nvSpPr>
          <p:spPr>
            <a:xfrm>
              <a:off x="4130793" y="2276448"/>
              <a:ext cx="47298" cy="25662"/>
            </a:xfrm>
            <a:custGeom>
              <a:rect b="b" l="l" r="r" t="t"/>
              <a:pathLst>
                <a:path extrusionOk="0" h="746" w="1406">
                  <a:moveTo>
                    <a:pt x="1207" y="1"/>
                  </a:moveTo>
                  <a:cubicBezTo>
                    <a:pt x="1193" y="1"/>
                    <a:pt x="1180" y="3"/>
                    <a:pt x="1167" y="7"/>
                  </a:cubicBezTo>
                  <a:lnTo>
                    <a:pt x="119" y="460"/>
                  </a:lnTo>
                  <a:cubicBezTo>
                    <a:pt x="48" y="483"/>
                    <a:pt x="0" y="579"/>
                    <a:pt x="24" y="650"/>
                  </a:cubicBezTo>
                  <a:cubicBezTo>
                    <a:pt x="48" y="721"/>
                    <a:pt x="119" y="745"/>
                    <a:pt x="167" y="745"/>
                  </a:cubicBezTo>
                  <a:lnTo>
                    <a:pt x="215" y="745"/>
                  </a:lnTo>
                  <a:lnTo>
                    <a:pt x="1286" y="293"/>
                  </a:lnTo>
                  <a:cubicBezTo>
                    <a:pt x="1358" y="269"/>
                    <a:pt x="1405" y="174"/>
                    <a:pt x="1358" y="102"/>
                  </a:cubicBezTo>
                  <a:cubicBezTo>
                    <a:pt x="1338" y="44"/>
                    <a:pt x="1270" y="1"/>
                    <a:pt x="1207" y="1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Montserrat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43" name="Google Shape;343;p27"/>
            <p:cNvSpPr/>
            <p:nvPr/>
          </p:nvSpPr>
          <p:spPr>
            <a:xfrm>
              <a:off x="4137992" y="2301423"/>
              <a:ext cx="25667" cy="16237"/>
            </a:xfrm>
            <a:custGeom>
              <a:rect b="b" l="l" r="r" t="t"/>
              <a:pathLst>
                <a:path extrusionOk="0" h="472" w="763">
                  <a:moveTo>
                    <a:pt x="599" y="0"/>
                  </a:moveTo>
                  <a:cubicBezTo>
                    <a:pt x="576" y="0"/>
                    <a:pt x="551" y="6"/>
                    <a:pt x="525" y="19"/>
                  </a:cubicBezTo>
                  <a:lnTo>
                    <a:pt x="96" y="186"/>
                  </a:lnTo>
                  <a:cubicBezTo>
                    <a:pt x="24" y="234"/>
                    <a:pt x="1" y="305"/>
                    <a:pt x="24" y="376"/>
                  </a:cubicBezTo>
                  <a:cubicBezTo>
                    <a:pt x="48" y="448"/>
                    <a:pt x="96" y="472"/>
                    <a:pt x="167" y="472"/>
                  </a:cubicBezTo>
                  <a:lnTo>
                    <a:pt x="215" y="472"/>
                  </a:lnTo>
                  <a:lnTo>
                    <a:pt x="644" y="281"/>
                  </a:lnTo>
                  <a:cubicBezTo>
                    <a:pt x="715" y="257"/>
                    <a:pt x="763" y="162"/>
                    <a:pt x="739" y="91"/>
                  </a:cubicBezTo>
                  <a:cubicBezTo>
                    <a:pt x="705" y="39"/>
                    <a:pt x="658" y="0"/>
                    <a:pt x="599" y="0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Montserrat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44" name="Google Shape;344;p27"/>
            <p:cNvSpPr/>
            <p:nvPr/>
          </p:nvSpPr>
          <p:spPr>
            <a:xfrm>
              <a:off x="4161237" y="2507685"/>
              <a:ext cx="35288" cy="9873"/>
            </a:xfrm>
            <a:custGeom>
              <a:rect b="b" l="l" r="r" t="t"/>
              <a:pathLst>
                <a:path extrusionOk="0" h="287" w="1049">
                  <a:moveTo>
                    <a:pt x="143" y="1"/>
                  </a:moveTo>
                  <a:cubicBezTo>
                    <a:pt x="72" y="1"/>
                    <a:pt x="0" y="48"/>
                    <a:pt x="0" y="144"/>
                  </a:cubicBezTo>
                  <a:cubicBezTo>
                    <a:pt x="0" y="215"/>
                    <a:pt x="72" y="286"/>
                    <a:pt x="143" y="286"/>
                  </a:cubicBezTo>
                  <a:lnTo>
                    <a:pt x="905" y="286"/>
                  </a:lnTo>
                  <a:cubicBezTo>
                    <a:pt x="977" y="286"/>
                    <a:pt x="1048" y="215"/>
                    <a:pt x="1048" y="144"/>
                  </a:cubicBezTo>
                  <a:cubicBezTo>
                    <a:pt x="1048" y="48"/>
                    <a:pt x="977" y="1"/>
                    <a:pt x="905" y="1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Montserrat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45" name="Google Shape;345;p27"/>
            <p:cNvSpPr/>
            <p:nvPr/>
          </p:nvSpPr>
          <p:spPr>
            <a:xfrm>
              <a:off x="4161237" y="2525711"/>
              <a:ext cx="81745" cy="10698"/>
            </a:xfrm>
            <a:custGeom>
              <a:rect b="b" l="l" r="r" t="t"/>
              <a:pathLst>
                <a:path extrusionOk="0" h="311" w="2430">
                  <a:moveTo>
                    <a:pt x="143" y="1"/>
                  </a:moveTo>
                  <a:cubicBezTo>
                    <a:pt x="72" y="1"/>
                    <a:pt x="0" y="72"/>
                    <a:pt x="0" y="143"/>
                  </a:cubicBezTo>
                  <a:cubicBezTo>
                    <a:pt x="0" y="239"/>
                    <a:pt x="72" y="310"/>
                    <a:pt x="143" y="310"/>
                  </a:cubicBezTo>
                  <a:lnTo>
                    <a:pt x="2286" y="310"/>
                  </a:lnTo>
                  <a:cubicBezTo>
                    <a:pt x="2358" y="310"/>
                    <a:pt x="2429" y="239"/>
                    <a:pt x="2429" y="143"/>
                  </a:cubicBezTo>
                  <a:cubicBezTo>
                    <a:pt x="2429" y="72"/>
                    <a:pt x="2358" y="1"/>
                    <a:pt x="2286" y="1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Montserrat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346" name="Google Shape;346;p27"/>
          <p:cNvGrpSpPr/>
          <p:nvPr/>
        </p:nvGrpSpPr>
        <p:grpSpPr>
          <a:xfrm>
            <a:off x="9638055" y="1749715"/>
            <a:ext cx="738604" cy="694944"/>
            <a:chOff x="4754041" y="2231625"/>
            <a:chExt cx="340538" cy="322810"/>
          </a:xfrm>
        </p:grpSpPr>
        <p:sp>
          <p:nvSpPr>
            <p:cNvPr id="347" name="Google Shape;347;p27"/>
            <p:cNvSpPr/>
            <p:nvPr/>
          </p:nvSpPr>
          <p:spPr>
            <a:xfrm>
              <a:off x="4754041" y="2231625"/>
              <a:ext cx="340538" cy="322810"/>
            </a:xfrm>
            <a:custGeom>
              <a:rect b="b" l="l" r="r" t="t"/>
              <a:pathLst>
                <a:path extrusionOk="0" h="9384" w="10123">
                  <a:moveTo>
                    <a:pt x="5073" y="8550"/>
                  </a:moveTo>
                  <a:cubicBezTo>
                    <a:pt x="5216" y="8550"/>
                    <a:pt x="5335" y="8669"/>
                    <a:pt x="5335" y="8812"/>
                  </a:cubicBezTo>
                  <a:cubicBezTo>
                    <a:pt x="5335" y="8954"/>
                    <a:pt x="5216" y="9097"/>
                    <a:pt x="5073" y="9097"/>
                  </a:cubicBezTo>
                  <a:cubicBezTo>
                    <a:pt x="4907" y="9097"/>
                    <a:pt x="4788" y="8954"/>
                    <a:pt x="4788" y="8812"/>
                  </a:cubicBezTo>
                  <a:cubicBezTo>
                    <a:pt x="4788" y="8669"/>
                    <a:pt x="4907" y="8550"/>
                    <a:pt x="5073" y="8550"/>
                  </a:cubicBezTo>
                  <a:close/>
                  <a:moveTo>
                    <a:pt x="358" y="0"/>
                  </a:moveTo>
                  <a:cubicBezTo>
                    <a:pt x="168" y="0"/>
                    <a:pt x="1" y="167"/>
                    <a:pt x="1" y="357"/>
                  </a:cubicBezTo>
                  <a:lnTo>
                    <a:pt x="1" y="953"/>
                  </a:lnTo>
                  <a:cubicBezTo>
                    <a:pt x="1" y="1143"/>
                    <a:pt x="144" y="1286"/>
                    <a:pt x="334" y="1286"/>
                  </a:cubicBezTo>
                  <a:lnTo>
                    <a:pt x="334" y="5168"/>
                  </a:lnTo>
                  <a:cubicBezTo>
                    <a:pt x="334" y="5239"/>
                    <a:pt x="406" y="5311"/>
                    <a:pt x="477" y="5311"/>
                  </a:cubicBezTo>
                  <a:cubicBezTo>
                    <a:pt x="572" y="5311"/>
                    <a:pt x="644" y="5263"/>
                    <a:pt x="644" y="5168"/>
                  </a:cubicBezTo>
                  <a:lnTo>
                    <a:pt x="644" y="1286"/>
                  </a:lnTo>
                  <a:lnTo>
                    <a:pt x="7741" y="1286"/>
                  </a:lnTo>
                  <a:cubicBezTo>
                    <a:pt x="7812" y="1286"/>
                    <a:pt x="7884" y="1239"/>
                    <a:pt x="7884" y="1143"/>
                  </a:cubicBezTo>
                  <a:cubicBezTo>
                    <a:pt x="7884" y="1072"/>
                    <a:pt x="7812" y="1000"/>
                    <a:pt x="7741" y="1000"/>
                  </a:cubicBezTo>
                  <a:lnTo>
                    <a:pt x="358" y="1000"/>
                  </a:lnTo>
                  <a:cubicBezTo>
                    <a:pt x="334" y="1000"/>
                    <a:pt x="311" y="977"/>
                    <a:pt x="311" y="953"/>
                  </a:cubicBezTo>
                  <a:lnTo>
                    <a:pt x="311" y="357"/>
                  </a:lnTo>
                  <a:cubicBezTo>
                    <a:pt x="311" y="310"/>
                    <a:pt x="334" y="286"/>
                    <a:pt x="358" y="286"/>
                  </a:cubicBezTo>
                  <a:lnTo>
                    <a:pt x="9789" y="286"/>
                  </a:lnTo>
                  <a:cubicBezTo>
                    <a:pt x="9812" y="286"/>
                    <a:pt x="9836" y="334"/>
                    <a:pt x="9836" y="357"/>
                  </a:cubicBezTo>
                  <a:lnTo>
                    <a:pt x="9836" y="953"/>
                  </a:lnTo>
                  <a:cubicBezTo>
                    <a:pt x="9836" y="977"/>
                    <a:pt x="9812" y="1000"/>
                    <a:pt x="9789" y="1000"/>
                  </a:cubicBezTo>
                  <a:lnTo>
                    <a:pt x="8407" y="1000"/>
                  </a:lnTo>
                  <a:cubicBezTo>
                    <a:pt x="8312" y="1000"/>
                    <a:pt x="8241" y="1072"/>
                    <a:pt x="8241" y="1143"/>
                  </a:cubicBezTo>
                  <a:cubicBezTo>
                    <a:pt x="8241" y="1239"/>
                    <a:pt x="8312" y="1286"/>
                    <a:pt x="8407" y="1286"/>
                  </a:cubicBezTo>
                  <a:lnTo>
                    <a:pt x="9503" y="1286"/>
                  </a:lnTo>
                  <a:lnTo>
                    <a:pt x="9503" y="7335"/>
                  </a:lnTo>
                  <a:cubicBezTo>
                    <a:pt x="9503" y="7359"/>
                    <a:pt x="9479" y="7383"/>
                    <a:pt x="9455" y="7383"/>
                  </a:cubicBezTo>
                  <a:lnTo>
                    <a:pt x="692" y="7383"/>
                  </a:lnTo>
                  <a:cubicBezTo>
                    <a:pt x="668" y="7383"/>
                    <a:pt x="644" y="7359"/>
                    <a:pt x="644" y="7335"/>
                  </a:cubicBezTo>
                  <a:lnTo>
                    <a:pt x="644" y="5835"/>
                  </a:lnTo>
                  <a:cubicBezTo>
                    <a:pt x="644" y="5740"/>
                    <a:pt x="572" y="5692"/>
                    <a:pt x="477" y="5692"/>
                  </a:cubicBezTo>
                  <a:cubicBezTo>
                    <a:pt x="406" y="5692"/>
                    <a:pt x="334" y="5740"/>
                    <a:pt x="334" y="5835"/>
                  </a:cubicBezTo>
                  <a:lnTo>
                    <a:pt x="334" y="7335"/>
                  </a:lnTo>
                  <a:cubicBezTo>
                    <a:pt x="334" y="7526"/>
                    <a:pt x="501" y="7668"/>
                    <a:pt x="692" y="7668"/>
                  </a:cubicBezTo>
                  <a:lnTo>
                    <a:pt x="4907" y="7668"/>
                  </a:lnTo>
                  <a:lnTo>
                    <a:pt x="4907" y="8264"/>
                  </a:lnTo>
                  <a:cubicBezTo>
                    <a:pt x="4669" y="8335"/>
                    <a:pt x="4502" y="8550"/>
                    <a:pt x="4502" y="8812"/>
                  </a:cubicBezTo>
                  <a:cubicBezTo>
                    <a:pt x="4502" y="9121"/>
                    <a:pt x="4740" y="9383"/>
                    <a:pt x="5073" y="9383"/>
                  </a:cubicBezTo>
                  <a:cubicBezTo>
                    <a:pt x="5383" y="9383"/>
                    <a:pt x="5621" y="9121"/>
                    <a:pt x="5621" y="8812"/>
                  </a:cubicBezTo>
                  <a:cubicBezTo>
                    <a:pt x="5621" y="8550"/>
                    <a:pt x="5454" y="8335"/>
                    <a:pt x="5216" y="8264"/>
                  </a:cubicBezTo>
                  <a:lnTo>
                    <a:pt x="5216" y="7668"/>
                  </a:lnTo>
                  <a:lnTo>
                    <a:pt x="9431" y="7668"/>
                  </a:lnTo>
                  <a:cubicBezTo>
                    <a:pt x="9622" y="7668"/>
                    <a:pt x="9789" y="7526"/>
                    <a:pt x="9789" y="7335"/>
                  </a:cubicBezTo>
                  <a:lnTo>
                    <a:pt x="9789" y="1286"/>
                  </a:lnTo>
                  <a:cubicBezTo>
                    <a:pt x="9979" y="1286"/>
                    <a:pt x="10122" y="1143"/>
                    <a:pt x="10122" y="953"/>
                  </a:cubicBezTo>
                  <a:lnTo>
                    <a:pt x="10122" y="357"/>
                  </a:lnTo>
                  <a:cubicBezTo>
                    <a:pt x="10122" y="167"/>
                    <a:pt x="9979" y="0"/>
                    <a:pt x="9789" y="0"/>
                  </a:cubicBezTo>
                  <a:close/>
                </a:path>
              </a:pathLst>
            </a:custGeom>
            <a:solidFill>
              <a:srgbClr val="FD0C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Montserrat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48" name="Google Shape;348;p27"/>
            <p:cNvSpPr/>
            <p:nvPr/>
          </p:nvSpPr>
          <p:spPr>
            <a:xfrm>
              <a:off x="5011219" y="2437234"/>
              <a:ext cx="45683" cy="9873"/>
            </a:xfrm>
            <a:custGeom>
              <a:rect b="b" l="l" r="r" t="t"/>
              <a:pathLst>
                <a:path extrusionOk="0" h="287" w="1358">
                  <a:moveTo>
                    <a:pt x="167" y="1"/>
                  </a:moveTo>
                  <a:cubicBezTo>
                    <a:pt x="72" y="1"/>
                    <a:pt x="0" y="72"/>
                    <a:pt x="0" y="144"/>
                  </a:cubicBezTo>
                  <a:cubicBezTo>
                    <a:pt x="0" y="239"/>
                    <a:pt x="72" y="286"/>
                    <a:pt x="167" y="286"/>
                  </a:cubicBezTo>
                  <a:lnTo>
                    <a:pt x="1191" y="286"/>
                  </a:lnTo>
                  <a:cubicBezTo>
                    <a:pt x="1286" y="286"/>
                    <a:pt x="1358" y="239"/>
                    <a:pt x="1358" y="144"/>
                  </a:cubicBezTo>
                  <a:cubicBezTo>
                    <a:pt x="1334" y="72"/>
                    <a:pt x="1286" y="1"/>
                    <a:pt x="1191" y="1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Montserrat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49" name="Google Shape;349;p27"/>
            <p:cNvSpPr/>
            <p:nvPr/>
          </p:nvSpPr>
          <p:spPr>
            <a:xfrm>
              <a:off x="4976772" y="2455259"/>
              <a:ext cx="80130" cy="10698"/>
            </a:xfrm>
            <a:custGeom>
              <a:rect b="b" l="l" r="r" t="t"/>
              <a:pathLst>
                <a:path extrusionOk="0" h="311" w="2382">
                  <a:moveTo>
                    <a:pt x="143" y="1"/>
                  </a:moveTo>
                  <a:cubicBezTo>
                    <a:pt x="72" y="1"/>
                    <a:pt x="0" y="72"/>
                    <a:pt x="0" y="143"/>
                  </a:cubicBezTo>
                  <a:cubicBezTo>
                    <a:pt x="0" y="239"/>
                    <a:pt x="72" y="310"/>
                    <a:pt x="143" y="310"/>
                  </a:cubicBezTo>
                  <a:lnTo>
                    <a:pt x="2215" y="310"/>
                  </a:lnTo>
                  <a:cubicBezTo>
                    <a:pt x="2310" y="310"/>
                    <a:pt x="2382" y="239"/>
                    <a:pt x="2382" y="143"/>
                  </a:cubicBezTo>
                  <a:cubicBezTo>
                    <a:pt x="2382" y="72"/>
                    <a:pt x="2310" y="1"/>
                    <a:pt x="2215" y="1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Montserrat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50" name="Google Shape;350;p27"/>
            <p:cNvSpPr/>
            <p:nvPr/>
          </p:nvSpPr>
          <p:spPr>
            <a:xfrm>
              <a:off x="4976772" y="2302902"/>
              <a:ext cx="16854" cy="10664"/>
            </a:xfrm>
            <a:custGeom>
              <a:rect b="b" l="l" r="r" t="t"/>
              <a:pathLst>
                <a:path extrusionOk="0" h="310" w="501">
                  <a:moveTo>
                    <a:pt x="143" y="0"/>
                  </a:moveTo>
                  <a:cubicBezTo>
                    <a:pt x="72" y="0"/>
                    <a:pt x="0" y="72"/>
                    <a:pt x="0" y="143"/>
                  </a:cubicBezTo>
                  <a:cubicBezTo>
                    <a:pt x="0" y="238"/>
                    <a:pt x="72" y="310"/>
                    <a:pt x="143" y="310"/>
                  </a:cubicBezTo>
                  <a:lnTo>
                    <a:pt x="334" y="310"/>
                  </a:lnTo>
                  <a:cubicBezTo>
                    <a:pt x="429" y="310"/>
                    <a:pt x="500" y="238"/>
                    <a:pt x="500" y="143"/>
                  </a:cubicBezTo>
                  <a:cubicBezTo>
                    <a:pt x="500" y="72"/>
                    <a:pt x="429" y="0"/>
                    <a:pt x="334" y="0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Montserrat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51" name="Google Shape;351;p27"/>
            <p:cNvSpPr/>
            <p:nvPr/>
          </p:nvSpPr>
          <p:spPr>
            <a:xfrm>
              <a:off x="5001598" y="2302902"/>
              <a:ext cx="55304" cy="10664"/>
            </a:xfrm>
            <a:custGeom>
              <a:rect b="b" l="l" r="r" t="t"/>
              <a:pathLst>
                <a:path extrusionOk="0" h="310" w="1644">
                  <a:moveTo>
                    <a:pt x="143" y="0"/>
                  </a:moveTo>
                  <a:cubicBezTo>
                    <a:pt x="72" y="0"/>
                    <a:pt x="1" y="72"/>
                    <a:pt x="1" y="143"/>
                  </a:cubicBezTo>
                  <a:cubicBezTo>
                    <a:pt x="1" y="238"/>
                    <a:pt x="72" y="310"/>
                    <a:pt x="143" y="310"/>
                  </a:cubicBezTo>
                  <a:lnTo>
                    <a:pt x="1477" y="310"/>
                  </a:lnTo>
                  <a:cubicBezTo>
                    <a:pt x="1572" y="310"/>
                    <a:pt x="1644" y="238"/>
                    <a:pt x="1644" y="143"/>
                  </a:cubicBezTo>
                  <a:cubicBezTo>
                    <a:pt x="1644" y="72"/>
                    <a:pt x="1572" y="0"/>
                    <a:pt x="1477" y="0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Montserrat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52" name="Google Shape;352;p27"/>
            <p:cNvSpPr/>
            <p:nvPr/>
          </p:nvSpPr>
          <p:spPr>
            <a:xfrm>
              <a:off x="4976772" y="2321719"/>
              <a:ext cx="80130" cy="9873"/>
            </a:xfrm>
            <a:custGeom>
              <a:rect b="b" l="l" r="r" t="t"/>
              <a:pathLst>
                <a:path extrusionOk="0" h="287" w="2382">
                  <a:moveTo>
                    <a:pt x="143" y="1"/>
                  </a:moveTo>
                  <a:cubicBezTo>
                    <a:pt x="72" y="1"/>
                    <a:pt x="0" y="48"/>
                    <a:pt x="0" y="144"/>
                  </a:cubicBezTo>
                  <a:cubicBezTo>
                    <a:pt x="0" y="215"/>
                    <a:pt x="72" y="287"/>
                    <a:pt x="143" y="287"/>
                  </a:cubicBezTo>
                  <a:lnTo>
                    <a:pt x="2215" y="287"/>
                  </a:lnTo>
                  <a:cubicBezTo>
                    <a:pt x="2310" y="287"/>
                    <a:pt x="2382" y="215"/>
                    <a:pt x="2382" y="144"/>
                  </a:cubicBezTo>
                  <a:cubicBezTo>
                    <a:pt x="2382" y="48"/>
                    <a:pt x="2310" y="1"/>
                    <a:pt x="2215" y="1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Montserrat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53" name="Google Shape;353;p27"/>
            <p:cNvSpPr/>
            <p:nvPr/>
          </p:nvSpPr>
          <p:spPr>
            <a:xfrm>
              <a:off x="4976772" y="2352025"/>
              <a:ext cx="80130" cy="65601"/>
            </a:xfrm>
            <a:custGeom>
              <a:rect b="b" l="l" r="r" t="t"/>
              <a:pathLst>
                <a:path extrusionOk="0" h="1907" w="2382">
                  <a:moveTo>
                    <a:pt x="143" y="1"/>
                  </a:moveTo>
                  <a:cubicBezTo>
                    <a:pt x="48" y="1"/>
                    <a:pt x="0" y="49"/>
                    <a:pt x="0" y="144"/>
                  </a:cubicBezTo>
                  <a:lnTo>
                    <a:pt x="0" y="1763"/>
                  </a:lnTo>
                  <a:cubicBezTo>
                    <a:pt x="0" y="1835"/>
                    <a:pt x="72" y="1906"/>
                    <a:pt x="143" y="1906"/>
                  </a:cubicBezTo>
                  <a:lnTo>
                    <a:pt x="2215" y="1906"/>
                  </a:lnTo>
                  <a:cubicBezTo>
                    <a:pt x="2310" y="1906"/>
                    <a:pt x="2382" y="1835"/>
                    <a:pt x="2382" y="1763"/>
                  </a:cubicBezTo>
                  <a:cubicBezTo>
                    <a:pt x="2382" y="1668"/>
                    <a:pt x="2310" y="1597"/>
                    <a:pt x="2215" y="1597"/>
                  </a:cubicBezTo>
                  <a:lnTo>
                    <a:pt x="1858" y="1597"/>
                  </a:lnTo>
                  <a:lnTo>
                    <a:pt x="1858" y="311"/>
                  </a:lnTo>
                  <a:cubicBezTo>
                    <a:pt x="1858" y="239"/>
                    <a:pt x="1786" y="168"/>
                    <a:pt x="1715" y="168"/>
                  </a:cubicBezTo>
                  <a:cubicBezTo>
                    <a:pt x="1644" y="168"/>
                    <a:pt x="1572" y="239"/>
                    <a:pt x="1572" y="311"/>
                  </a:cubicBezTo>
                  <a:lnTo>
                    <a:pt x="1572" y="1597"/>
                  </a:lnTo>
                  <a:lnTo>
                    <a:pt x="1334" y="1597"/>
                  </a:lnTo>
                  <a:lnTo>
                    <a:pt x="1334" y="1120"/>
                  </a:lnTo>
                  <a:cubicBezTo>
                    <a:pt x="1334" y="1049"/>
                    <a:pt x="1263" y="977"/>
                    <a:pt x="1191" y="977"/>
                  </a:cubicBezTo>
                  <a:cubicBezTo>
                    <a:pt x="1096" y="977"/>
                    <a:pt x="1024" y="1049"/>
                    <a:pt x="1024" y="1120"/>
                  </a:cubicBezTo>
                  <a:lnTo>
                    <a:pt x="1024" y="1597"/>
                  </a:lnTo>
                  <a:lnTo>
                    <a:pt x="786" y="1597"/>
                  </a:lnTo>
                  <a:lnTo>
                    <a:pt x="786" y="763"/>
                  </a:lnTo>
                  <a:cubicBezTo>
                    <a:pt x="786" y="668"/>
                    <a:pt x="739" y="596"/>
                    <a:pt x="643" y="596"/>
                  </a:cubicBezTo>
                  <a:cubicBezTo>
                    <a:pt x="572" y="596"/>
                    <a:pt x="500" y="668"/>
                    <a:pt x="500" y="763"/>
                  </a:cubicBezTo>
                  <a:lnTo>
                    <a:pt x="500" y="1597"/>
                  </a:lnTo>
                  <a:lnTo>
                    <a:pt x="286" y="1597"/>
                  </a:lnTo>
                  <a:lnTo>
                    <a:pt x="286" y="144"/>
                  </a:lnTo>
                  <a:cubicBezTo>
                    <a:pt x="286" y="72"/>
                    <a:pt x="215" y="1"/>
                    <a:pt x="143" y="1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Montserrat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54" name="Google Shape;354;p27"/>
            <p:cNvSpPr/>
            <p:nvPr/>
          </p:nvSpPr>
          <p:spPr>
            <a:xfrm>
              <a:off x="4789296" y="2294680"/>
              <a:ext cx="168267" cy="172069"/>
            </a:xfrm>
            <a:custGeom>
              <a:rect b="b" l="l" r="r" t="t"/>
              <a:pathLst>
                <a:path extrusionOk="0" h="5002" w="5002">
                  <a:moveTo>
                    <a:pt x="2501" y="1215"/>
                  </a:moveTo>
                  <a:cubicBezTo>
                    <a:pt x="3216" y="1215"/>
                    <a:pt x="3811" y="1787"/>
                    <a:pt x="3811" y="2501"/>
                  </a:cubicBezTo>
                  <a:cubicBezTo>
                    <a:pt x="3811" y="3240"/>
                    <a:pt x="3216" y="3811"/>
                    <a:pt x="2501" y="3811"/>
                  </a:cubicBezTo>
                  <a:cubicBezTo>
                    <a:pt x="1787" y="3811"/>
                    <a:pt x="1215" y="3216"/>
                    <a:pt x="1215" y="2501"/>
                  </a:cubicBezTo>
                  <a:cubicBezTo>
                    <a:pt x="1215" y="1787"/>
                    <a:pt x="1787" y="1215"/>
                    <a:pt x="2501" y="1215"/>
                  </a:cubicBezTo>
                  <a:close/>
                  <a:moveTo>
                    <a:pt x="4692" y="2668"/>
                  </a:moveTo>
                  <a:cubicBezTo>
                    <a:pt x="4668" y="3121"/>
                    <a:pt x="4502" y="3549"/>
                    <a:pt x="4216" y="3883"/>
                  </a:cubicBezTo>
                  <a:lnTo>
                    <a:pt x="3787" y="3454"/>
                  </a:lnTo>
                  <a:cubicBezTo>
                    <a:pt x="3954" y="3216"/>
                    <a:pt x="4073" y="2954"/>
                    <a:pt x="4097" y="2668"/>
                  </a:cubicBezTo>
                  <a:close/>
                  <a:moveTo>
                    <a:pt x="2358" y="311"/>
                  </a:moveTo>
                  <a:lnTo>
                    <a:pt x="2358" y="930"/>
                  </a:lnTo>
                  <a:cubicBezTo>
                    <a:pt x="1549" y="1001"/>
                    <a:pt x="906" y="1692"/>
                    <a:pt x="906" y="2501"/>
                  </a:cubicBezTo>
                  <a:cubicBezTo>
                    <a:pt x="906" y="3383"/>
                    <a:pt x="1620" y="4097"/>
                    <a:pt x="2501" y="4097"/>
                  </a:cubicBezTo>
                  <a:cubicBezTo>
                    <a:pt x="2930" y="4097"/>
                    <a:pt x="3311" y="3954"/>
                    <a:pt x="3597" y="3668"/>
                  </a:cubicBezTo>
                  <a:cubicBezTo>
                    <a:pt x="3740" y="3811"/>
                    <a:pt x="3883" y="3954"/>
                    <a:pt x="4025" y="4097"/>
                  </a:cubicBezTo>
                  <a:cubicBezTo>
                    <a:pt x="3644" y="4478"/>
                    <a:pt x="3097" y="4716"/>
                    <a:pt x="2501" y="4716"/>
                  </a:cubicBezTo>
                  <a:cubicBezTo>
                    <a:pt x="1287" y="4716"/>
                    <a:pt x="310" y="3716"/>
                    <a:pt x="310" y="2501"/>
                  </a:cubicBezTo>
                  <a:cubicBezTo>
                    <a:pt x="310" y="1335"/>
                    <a:pt x="1215" y="382"/>
                    <a:pt x="2358" y="311"/>
                  </a:cubicBezTo>
                  <a:close/>
                  <a:moveTo>
                    <a:pt x="2501" y="1"/>
                  </a:moveTo>
                  <a:cubicBezTo>
                    <a:pt x="1120" y="1"/>
                    <a:pt x="1" y="1144"/>
                    <a:pt x="1" y="2501"/>
                  </a:cubicBezTo>
                  <a:cubicBezTo>
                    <a:pt x="1" y="3883"/>
                    <a:pt x="1120" y="5002"/>
                    <a:pt x="2501" y="5002"/>
                  </a:cubicBezTo>
                  <a:cubicBezTo>
                    <a:pt x="3883" y="5002"/>
                    <a:pt x="5002" y="3883"/>
                    <a:pt x="5002" y="2501"/>
                  </a:cubicBezTo>
                  <a:cubicBezTo>
                    <a:pt x="5002" y="1978"/>
                    <a:pt x="4835" y="1477"/>
                    <a:pt x="4526" y="1049"/>
                  </a:cubicBezTo>
                  <a:cubicBezTo>
                    <a:pt x="4499" y="1009"/>
                    <a:pt x="4459" y="992"/>
                    <a:pt x="4415" y="992"/>
                  </a:cubicBezTo>
                  <a:cubicBezTo>
                    <a:pt x="4380" y="992"/>
                    <a:pt x="4343" y="1004"/>
                    <a:pt x="4311" y="1025"/>
                  </a:cubicBezTo>
                  <a:cubicBezTo>
                    <a:pt x="4264" y="1073"/>
                    <a:pt x="4240" y="1144"/>
                    <a:pt x="4287" y="1215"/>
                  </a:cubicBezTo>
                  <a:cubicBezTo>
                    <a:pt x="4526" y="1549"/>
                    <a:pt x="4668" y="1954"/>
                    <a:pt x="4692" y="2359"/>
                  </a:cubicBezTo>
                  <a:lnTo>
                    <a:pt x="4097" y="2359"/>
                  </a:lnTo>
                  <a:cubicBezTo>
                    <a:pt x="4025" y="1597"/>
                    <a:pt x="3406" y="1001"/>
                    <a:pt x="2644" y="930"/>
                  </a:cubicBezTo>
                  <a:lnTo>
                    <a:pt x="2644" y="311"/>
                  </a:lnTo>
                  <a:cubicBezTo>
                    <a:pt x="3097" y="334"/>
                    <a:pt x="3501" y="501"/>
                    <a:pt x="3859" y="787"/>
                  </a:cubicBezTo>
                  <a:cubicBezTo>
                    <a:pt x="3886" y="805"/>
                    <a:pt x="3917" y="813"/>
                    <a:pt x="3947" y="813"/>
                  </a:cubicBezTo>
                  <a:cubicBezTo>
                    <a:pt x="3996" y="813"/>
                    <a:pt x="4044" y="792"/>
                    <a:pt x="4073" y="763"/>
                  </a:cubicBezTo>
                  <a:cubicBezTo>
                    <a:pt x="4121" y="692"/>
                    <a:pt x="4121" y="596"/>
                    <a:pt x="4049" y="549"/>
                  </a:cubicBezTo>
                  <a:cubicBezTo>
                    <a:pt x="3597" y="191"/>
                    <a:pt x="3073" y="1"/>
                    <a:pt x="2501" y="1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Montserrat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55" name="Google Shape;355;p27"/>
            <p:cNvSpPr/>
            <p:nvPr/>
          </p:nvSpPr>
          <p:spPr>
            <a:xfrm>
              <a:off x="4794107" y="2453402"/>
              <a:ext cx="24086" cy="17475"/>
            </a:xfrm>
            <a:custGeom>
              <a:rect b="b" l="l" r="r" t="t"/>
              <a:pathLst>
                <a:path extrusionOk="0" h="508" w="716">
                  <a:moveTo>
                    <a:pt x="167" y="1"/>
                  </a:moveTo>
                  <a:cubicBezTo>
                    <a:pt x="132" y="1"/>
                    <a:pt x="96" y="19"/>
                    <a:pt x="72" y="55"/>
                  </a:cubicBezTo>
                  <a:cubicBezTo>
                    <a:pt x="1" y="102"/>
                    <a:pt x="1" y="197"/>
                    <a:pt x="72" y="245"/>
                  </a:cubicBezTo>
                  <a:lnTo>
                    <a:pt x="263" y="459"/>
                  </a:lnTo>
                  <a:cubicBezTo>
                    <a:pt x="286" y="483"/>
                    <a:pt x="334" y="507"/>
                    <a:pt x="358" y="507"/>
                  </a:cubicBezTo>
                  <a:cubicBezTo>
                    <a:pt x="405" y="507"/>
                    <a:pt x="429" y="483"/>
                    <a:pt x="477" y="459"/>
                  </a:cubicBezTo>
                  <a:lnTo>
                    <a:pt x="667" y="245"/>
                  </a:lnTo>
                  <a:cubicBezTo>
                    <a:pt x="715" y="197"/>
                    <a:pt x="715" y="102"/>
                    <a:pt x="667" y="55"/>
                  </a:cubicBezTo>
                  <a:cubicBezTo>
                    <a:pt x="632" y="19"/>
                    <a:pt x="590" y="1"/>
                    <a:pt x="551" y="1"/>
                  </a:cubicBezTo>
                  <a:cubicBezTo>
                    <a:pt x="513" y="1"/>
                    <a:pt x="477" y="19"/>
                    <a:pt x="453" y="55"/>
                  </a:cubicBezTo>
                  <a:lnTo>
                    <a:pt x="358" y="150"/>
                  </a:lnTo>
                  <a:lnTo>
                    <a:pt x="263" y="55"/>
                  </a:lnTo>
                  <a:cubicBezTo>
                    <a:pt x="239" y="19"/>
                    <a:pt x="203" y="1"/>
                    <a:pt x="167" y="1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Montserrat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56" name="Google Shape;356;p27"/>
            <p:cNvSpPr/>
            <p:nvPr/>
          </p:nvSpPr>
          <p:spPr>
            <a:xfrm>
              <a:off x="4883051" y="2382744"/>
              <a:ext cx="24053" cy="16856"/>
            </a:xfrm>
            <a:custGeom>
              <a:rect b="b" l="l" r="r" t="t"/>
              <a:pathLst>
                <a:path extrusionOk="0" h="490" w="715">
                  <a:moveTo>
                    <a:pt x="164" y="1"/>
                  </a:moveTo>
                  <a:cubicBezTo>
                    <a:pt x="125" y="1"/>
                    <a:pt x="83" y="13"/>
                    <a:pt x="48" y="37"/>
                  </a:cubicBezTo>
                  <a:cubicBezTo>
                    <a:pt x="0" y="84"/>
                    <a:pt x="0" y="180"/>
                    <a:pt x="48" y="251"/>
                  </a:cubicBezTo>
                  <a:lnTo>
                    <a:pt x="238" y="442"/>
                  </a:lnTo>
                  <a:cubicBezTo>
                    <a:pt x="286" y="465"/>
                    <a:pt x="310" y="489"/>
                    <a:pt x="357" y="489"/>
                  </a:cubicBezTo>
                  <a:cubicBezTo>
                    <a:pt x="381" y="489"/>
                    <a:pt x="429" y="465"/>
                    <a:pt x="453" y="442"/>
                  </a:cubicBezTo>
                  <a:lnTo>
                    <a:pt x="667" y="251"/>
                  </a:lnTo>
                  <a:cubicBezTo>
                    <a:pt x="714" y="180"/>
                    <a:pt x="714" y="84"/>
                    <a:pt x="667" y="37"/>
                  </a:cubicBezTo>
                  <a:cubicBezTo>
                    <a:pt x="631" y="13"/>
                    <a:pt x="589" y="1"/>
                    <a:pt x="551" y="1"/>
                  </a:cubicBezTo>
                  <a:cubicBezTo>
                    <a:pt x="512" y="1"/>
                    <a:pt x="476" y="13"/>
                    <a:pt x="453" y="37"/>
                  </a:cubicBezTo>
                  <a:lnTo>
                    <a:pt x="357" y="132"/>
                  </a:lnTo>
                  <a:lnTo>
                    <a:pt x="262" y="37"/>
                  </a:lnTo>
                  <a:cubicBezTo>
                    <a:pt x="238" y="13"/>
                    <a:pt x="202" y="1"/>
                    <a:pt x="164" y="1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Montserrat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57" name="Google Shape;357;p27"/>
            <p:cNvSpPr/>
            <p:nvPr/>
          </p:nvSpPr>
          <p:spPr>
            <a:xfrm>
              <a:off x="4935899" y="2304106"/>
              <a:ext cx="24086" cy="16856"/>
            </a:xfrm>
            <a:custGeom>
              <a:rect b="b" l="l" r="r" t="t"/>
              <a:pathLst>
                <a:path extrusionOk="0" h="490" w="716">
                  <a:moveTo>
                    <a:pt x="168" y="1"/>
                  </a:moveTo>
                  <a:cubicBezTo>
                    <a:pt x="132" y="1"/>
                    <a:pt x="96" y="13"/>
                    <a:pt x="72" y="37"/>
                  </a:cubicBezTo>
                  <a:cubicBezTo>
                    <a:pt x="1" y="84"/>
                    <a:pt x="1" y="179"/>
                    <a:pt x="72" y="251"/>
                  </a:cubicBezTo>
                  <a:lnTo>
                    <a:pt x="263" y="441"/>
                  </a:lnTo>
                  <a:cubicBezTo>
                    <a:pt x="287" y="465"/>
                    <a:pt x="310" y="489"/>
                    <a:pt x="358" y="489"/>
                  </a:cubicBezTo>
                  <a:cubicBezTo>
                    <a:pt x="406" y="489"/>
                    <a:pt x="429" y="465"/>
                    <a:pt x="453" y="441"/>
                  </a:cubicBezTo>
                  <a:lnTo>
                    <a:pt x="668" y="251"/>
                  </a:lnTo>
                  <a:cubicBezTo>
                    <a:pt x="715" y="179"/>
                    <a:pt x="715" y="84"/>
                    <a:pt x="668" y="37"/>
                  </a:cubicBezTo>
                  <a:cubicBezTo>
                    <a:pt x="632" y="13"/>
                    <a:pt x="590" y="1"/>
                    <a:pt x="552" y="1"/>
                  </a:cubicBezTo>
                  <a:cubicBezTo>
                    <a:pt x="513" y="1"/>
                    <a:pt x="477" y="13"/>
                    <a:pt x="453" y="37"/>
                  </a:cubicBezTo>
                  <a:lnTo>
                    <a:pt x="358" y="132"/>
                  </a:lnTo>
                  <a:lnTo>
                    <a:pt x="263" y="37"/>
                  </a:lnTo>
                  <a:cubicBezTo>
                    <a:pt x="239" y="13"/>
                    <a:pt x="203" y="1"/>
                    <a:pt x="168" y="1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Montserrat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320" name="Google Shape;320;p27"/>
          <p:cNvSpPr/>
          <p:nvPr/>
        </p:nvSpPr>
        <p:spPr>
          <a:xfrm>
            <a:off x="9217741" y="1396603"/>
            <a:ext cx="1504594" cy="1401168"/>
          </a:xfrm>
          <a:prstGeom prst="snip1Rect">
            <a:avLst>
              <a:gd fmla="val 16667" name="adj"/>
            </a:avLst>
          </a:prstGeom>
          <a:solidFill>
            <a:schemeClr val="lt1">
              <a:alpha val="0"/>
            </a:schemeClr>
          </a:solidFill>
          <a:ln cap="flat" cmpd="sng" w="2222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8" name="Google Shape;358;p27"/>
          <p:cNvSpPr/>
          <p:nvPr>
            <p:ph idx="2" type="body"/>
          </p:nvPr>
        </p:nvSpPr>
        <p:spPr>
          <a:xfrm>
            <a:off x="2438988" y="5163800"/>
            <a:ext cx="3264000" cy="13362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b="1" lang="ru-RU" sz="2400"/>
              <a:t>ETL</a:t>
            </a:r>
            <a:r>
              <a:rPr b="1" lang="ru-RU" sz="2400"/>
              <a:t>:</a:t>
            </a:r>
            <a:endParaRPr b="1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lang="ru-RU" sz="2400"/>
              <a:t>Python, Docker, Docker Compose</a:t>
            </a:r>
            <a:endParaRPr sz="24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59" name="Google Shape;359;p27"/>
          <p:cNvSpPr/>
          <p:nvPr>
            <p:ph idx="2" type="body"/>
          </p:nvPr>
        </p:nvSpPr>
        <p:spPr>
          <a:xfrm>
            <a:off x="6339613" y="5163800"/>
            <a:ext cx="3264000" cy="13362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b="1" lang="ru-RU" sz="2400"/>
              <a:t>Инфраструктура</a:t>
            </a:r>
            <a:r>
              <a:rPr b="1" lang="ru-RU" sz="2400"/>
              <a:t>:</a:t>
            </a:r>
            <a:endParaRPr b="1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lang="ru-RU" sz="2400"/>
              <a:t>Selectel, Vercel, GitHub</a:t>
            </a:r>
            <a:endParaRPr sz="24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28"/>
          <p:cNvSpPr txBox="1"/>
          <p:nvPr>
            <p:ph idx="12" type="sldNum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365" name="Google Shape;365;p28"/>
          <p:cNvSpPr/>
          <p:nvPr>
            <p:ph idx="1" type="body"/>
          </p:nvPr>
        </p:nvSpPr>
        <p:spPr>
          <a:xfrm>
            <a:off x="346075" y="1458075"/>
            <a:ext cx="2526079" cy="1476687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3087" lvl="0" marL="144688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</a:pPr>
            <a:r>
              <a:rPr lang="ru-RU" sz="2300"/>
              <a:t>Аналитика</a:t>
            </a:r>
            <a:endParaRPr sz="2300"/>
          </a:p>
        </p:txBody>
      </p:sp>
      <p:sp>
        <p:nvSpPr>
          <p:cNvPr id="366" name="Google Shape;366;p28"/>
          <p:cNvSpPr txBox="1"/>
          <p:nvPr>
            <p:ph idx="2" type="body"/>
          </p:nvPr>
        </p:nvSpPr>
        <p:spPr>
          <a:xfrm>
            <a:off x="346075" y="1814075"/>
            <a:ext cx="2721300" cy="11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5787" lvl="0" marL="144688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</a:pPr>
            <a:r>
              <a:rPr lang="ru-RU" sz="1700"/>
              <a:t> Анализ требований, критериев приемки, системный анализ</a:t>
            </a:r>
            <a:endParaRPr sz="1700"/>
          </a:p>
        </p:txBody>
      </p:sp>
      <p:sp>
        <p:nvSpPr>
          <p:cNvPr id="367" name="Google Shape;367;p28"/>
          <p:cNvSpPr/>
          <p:nvPr>
            <p:ph idx="3" type="body"/>
          </p:nvPr>
        </p:nvSpPr>
        <p:spPr>
          <a:xfrm>
            <a:off x="4832949" y="1458075"/>
            <a:ext cx="2767800" cy="14766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3087" lvl="0" marL="144688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</a:pPr>
            <a:r>
              <a:rPr lang="ru-RU" sz="2300"/>
              <a:t>Тестирование</a:t>
            </a:r>
            <a:endParaRPr sz="2300"/>
          </a:p>
        </p:txBody>
      </p:sp>
      <p:sp>
        <p:nvSpPr>
          <p:cNvPr id="368" name="Google Shape;368;p28"/>
          <p:cNvSpPr txBox="1"/>
          <p:nvPr>
            <p:ph idx="4" type="body"/>
          </p:nvPr>
        </p:nvSpPr>
        <p:spPr>
          <a:xfrm>
            <a:off x="4832947" y="1814075"/>
            <a:ext cx="3158400" cy="11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5787" lvl="0" marL="144688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</a:pPr>
            <a:r>
              <a:rPr lang="ru-RU" sz="1700"/>
              <a:t>Проверка соответствия требованиям, сбор метрик и анализ качества</a:t>
            </a:r>
            <a:endParaRPr sz="1700"/>
          </a:p>
        </p:txBody>
      </p:sp>
      <p:sp>
        <p:nvSpPr>
          <p:cNvPr id="369" name="Google Shape;369;p28"/>
          <p:cNvSpPr/>
          <p:nvPr>
            <p:ph idx="5" type="body"/>
          </p:nvPr>
        </p:nvSpPr>
        <p:spPr>
          <a:xfrm>
            <a:off x="9330862" y="1458075"/>
            <a:ext cx="2526079" cy="1476687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3087" lvl="0" marL="144688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</a:pPr>
            <a:r>
              <a:rPr lang="ru-RU" sz="2300"/>
              <a:t>Запуск</a:t>
            </a:r>
            <a:endParaRPr sz="2300"/>
          </a:p>
        </p:txBody>
      </p:sp>
      <p:sp>
        <p:nvSpPr>
          <p:cNvPr id="370" name="Google Shape;370;p28"/>
          <p:cNvSpPr txBox="1"/>
          <p:nvPr>
            <p:ph idx="6" type="body"/>
          </p:nvPr>
        </p:nvSpPr>
        <p:spPr>
          <a:xfrm>
            <a:off x="9330862" y="1814077"/>
            <a:ext cx="2526079" cy="11206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5788" lvl="0" marL="144688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</a:pPr>
            <a:r>
              <a:rPr lang="ru-RU" sz="1700"/>
              <a:t>На домене </a:t>
            </a:r>
            <a:endParaRPr sz="1700"/>
          </a:p>
          <a:p>
            <a:pPr indent="-55787" lvl="0" marL="144688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</a:pPr>
            <a:r>
              <a:rPr lang="ru-RU" sz="1700"/>
              <a:t>метровтандеме.рф</a:t>
            </a:r>
            <a:endParaRPr sz="1700"/>
          </a:p>
        </p:txBody>
      </p:sp>
      <p:sp>
        <p:nvSpPr>
          <p:cNvPr id="371" name="Google Shape;371;p28"/>
          <p:cNvSpPr/>
          <p:nvPr>
            <p:ph idx="7" type="body"/>
          </p:nvPr>
        </p:nvSpPr>
        <p:spPr>
          <a:xfrm>
            <a:off x="2593525" y="4791300"/>
            <a:ext cx="3507900" cy="14766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3087" lvl="0" marL="144688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</a:pPr>
            <a:r>
              <a:rPr lang="ru-RU" sz="2300"/>
              <a:t>Программирование</a:t>
            </a:r>
            <a:endParaRPr sz="2300"/>
          </a:p>
        </p:txBody>
      </p:sp>
      <p:sp>
        <p:nvSpPr>
          <p:cNvPr id="372" name="Google Shape;372;p28"/>
          <p:cNvSpPr txBox="1"/>
          <p:nvPr>
            <p:ph idx="8" type="body"/>
          </p:nvPr>
        </p:nvSpPr>
        <p:spPr>
          <a:xfrm>
            <a:off x="2593527" y="5147300"/>
            <a:ext cx="3250500" cy="11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88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</a:pPr>
            <a:r>
              <a:rPr lang="ru-RU" sz="1700"/>
              <a:t>Настройка окружения, написание фронтенда и бэкенда, подключение БД </a:t>
            </a:r>
            <a:endParaRPr sz="1700"/>
          </a:p>
        </p:txBody>
      </p:sp>
      <p:sp>
        <p:nvSpPr>
          <p:cNvPr id="373" name="Google Shape;373;p28"/>
          <p:cNvSpPr/>
          <p:nvPr>
            <p:ph idx="9" type="body"/>
          </p:nvPr>
        </p:nvSpPr>
        <p:spPr>
          <a:xfrm>
            <a:off x="7080400" y="4791300"/>
            <a:ext cx="3720000" cy="14766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3087" lvl="0" marL="144688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</a:pPr>
            <a:r>
              <a:rPr lang="ru-RU" sz="2300"/>
              <a:t>Документирование</a:t>
            </a:r>
            <a:endParaRPr sz="2300"/>
          </a:p>
        </p:txBody>
      </p:sp>
      <p:sp>
        <p:nvSpPr>
          <p:cNvPr id="374" name="Google Shape;374;p28"/>
          <p:cNvSpPr txBox="1"/>
          <p:nvPr>
            <p:ph idx="13" type="body"/>
          </p:nvPr>
        </p:nvSpPr>
        <p:spPr>
          <a:xfrm>
            <a:off x="7080400" y="5147300"/>
            <a:ext cx="3250500" cy="11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5787" lvl="0" marL="144688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</a:pPr>
            <a:r>
              <a:rPr lang="ru-RU" sz="1700"/>
              <a:t>Написание технической документации, описание протокола</a:t>
            </a:r>
            <a:endParaRPr sz="1700"/>
          </a:p>
        </p:txBody>
      </p:sp>
      <p:sp>
        <p:nvSpPr>
          <p:cNvPr id="375" name="Google Shape;375;p28"/>
          <p:cNvSpPr txBox="1"/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997"/>
              <a:buFont typeface="Montserrat"/>
              <a:buNone/>
            </a:pPr>
            <a:r>
              <a:rPr lang="ru-RU"/>
              <a:t>Процесс разработки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76" name="Google Shape;376;p28"/>
          <p:cNvCxnSpPr/>
          <p:nvPr/>
        </p:nvCxnSpPr>
        <p:spPr>
          <a:xfrm>
            <a:off x="2065940" y="3860224"/>
            <a:ext cx="1332546" cy="0"/>
          </a:xfrm>
          <a:prstGeom prst="straightConnector1">
            <a:avLst/>
          </a:prstGeom>
          <a:noFill/>
          <a:ln cap="flat" cmpd="sng" w="254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77" name="Google Shape;377;p28"/>
          <p:cNvCxnSpPr/>
          <p:nvPr/>
        </p:nvCxnSpPr>
        <p:spPr>
          <a:xfrm>
            <a:off x="4312137" y="3862139"/>
            <a:ext cx="1332546" cy="0"/>
          </a:xfrm>
          <a:prstGeom prst="straightConnector1">
            <a:avLst/>
          </a:prstGeom>
          <a:noFill/>
          <a:ln cap="flat" cmpd="sng" w="254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78" name="Google Shape;378;p28"/>
          <p:cNvCxnSpPr/>
          <p:nvPr/>
        </p:nvCxnSpPr>
        <p:spPr>
          <a:xfrm>
            <a:off x="6558334" y="3862139"/>
            <a:ext cx="1332546" cy="0"/>
          </a:xfrm>
          <a:prstGeom prst="straightConnector1">
            <a:avLst/>
          </a:prstGeom>
          <a:noFill/>
          <a:ln cap="flat" cmpd="sng" w="254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79" name="Google Shape;379;p28"/>
          <p:cNvCxnSpPr/>
          <p:nvPr/>
        </p:nvCxnSpPr>
        <p:spPr>
          <a:xfrm>
            <a:off x="8780467" y="3862139"/>
            <a:ext cx="1332545" cy="0"/>
          </a:xfrm>
          <a:prstGeom prst="straightConnector1">
            <a:avLst/>
          </a:prstGeom>
          <a:noFill/>
          <a:ln cap="flat" cmpd="sng" w="254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80" name="Google Shape;380;p28"/>
          <p:cNvCxnSpPr/>
          <p:nvPr/>
        </p:nvCxnSpPr>
        <p:spPr>
          <a:xfrm>
            <a:off x="1609114" y="2934762"/>
            <a:ext cx="1" cy="573287"/>
          </a:xfrm>
          <a:prstGeom prst="straightConnector1">
            <a:avLst/>
          </a:prstGeom>
          <a:noFill/>
          <a:ln cap="flat" cmpd="sng" w="254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81" name="Google Shape;381;p28"/>
          <p:cNvCxnSpPr/>
          <p:nvPr/>
        </p:nvCxnSpPr>
        <p:spPr>
          <a:xfrm>
            <a:off x="3855312" y="4216228"/>
            <a:ext cx="1245" cy="575062"/>
          </a:xfrm>
          <a:prstGeom prst="straightConnector1">
            <a:avLst/>
          </a:prstGeom>
          <a:noFill/>
          <a:ln cap="flat" cmpd="sng" w="254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82" name="Google Shape;382;p28"/>
          <p:cNvCxnSpPr/>
          <p:nvPr/>
        </p:nvCxnSpPr>
        <p:spPr>
          <a:xfrm>
            <a:off x="6096000" y="2934762"/>
            <a:ext cx="5509" cy="573287"/>
          </a:xfrm>
          <a:prstGeom prst="straightConnector1">
            <a:avLst/>
          </a:prstGeom>
          <a:noFill/>
          <a:ln cap="flat" cmpd="sng" w="254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83" name="Google Shape;383;p28"/>
          <p:cNvCxnSpPr/>
          <p:nvPr/>
        </p:nvCxnSpPr>
        <p:spPr>
          <a:xfrm flipH="1">
            <a:off x="8343442" y="4216228"/>
            <a:ext cx="4264" cy="575062"/>
          </a:xfrm>
          <a:prstGeom prst="straightConnector1">
            <a:avLst/>
          </a:prstGeom>
          <a:noFill/>
          <a:ln cap="flat" cmpd="sng" w="254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84" name="Google Shape;384;p28"/>
          <p:cNvCxnSpPr/>
          <p:nvPr/>
        </p:nvCxnSpPr>
        <p:spPr>
          <a:xfrm>
            <a:off x="10593901" y="2934762"/>
            <a:ext cx="1" cy="573287"/>
          </a:xfrm>
          <a:prstGeom prst="straightConnector1">
            <a:avLst/>
          </a:prstGeom>
          <a:noFill/>
          <a:ln cap="flat" cmpd="sng" w="254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85" name="Google Shape;385;p28"/>
          <p:cNvSpPr/>
          <p:nvPr/>
        </p:nvSpPr>
        <p:spPr>
          <a:xfrm>
            <a:off x="1191126" y="3508049"/>
            <a:ext cx="874814" cy="708179"/>
          </a:xfrm>
          <a:prstGeom prst="snip2DiagRect">
            <a:avLst>
              <a:gd fmla="val 0" name="adj1"/>
              <a:gd fmla="val 16667" name="adj2"/>
            </a:avLst>
          </a:prstGeom>
          <a:solidFill>
            <a:schemeClr val="lt1">
              <a:alpha val="0"/>
            </a:schemeClr>
          </a:solidFill>
          <a:ln cap="flat" cmpd="sng" w="19050">
            <a:solidFill>
              <a:schemeClr val="lt1">
                <a:alpha val="46666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/>
          </a:p>
        </p:txBody>
      </p:sp>
      <p:sp>
        <p:nvSpPr>
          <p:cNvPr id="386" name="Google Shape;386;p28"/>
          <p:cNvSpPr/>
          <p:nvPr/>
        </p:nvSpPr>
        <p:spPr>
          <a:xfrm>
            <a:off x="3412397" y="3506136"/>
            <a:ext cx="874814" cy="708179"/>
          </a:xfrm>
          <a:prstGeom prst="snip2DiagRect">
            <a:avLst>
              <a:gd fmla="val 0" name="adj1"/>
              <a:gd fmla="val 16667" name="adj2"/>
            </a:avLst>
          </a:prstGeom>
          <a:solidFill>
            <a:schemeClr val="lt1">
              <a:alpha val="0"/>
            </a:schemeClr>
          </a:solidFill>
          <a:ln cap="flat" cmpd="sng" w="19050">
            <a:solidFill>
              <a:schemeClr val="lt1">
                <a:alpha val="46666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/>
          </a:p>
        </p:txBody>
      </p:sp>
      <p:sp>
        <p:nvSpPr>
          <p:cNvPr id="387" name="Google Shape;387;p28"/>
          <p:cNvSpPr/>
          <p:nvPr/>
        </p:nvSpPr>
        <p:spPr>
          <a:xfrm>
            <a:off x="5658594" y="3516255"/>
            <a:ext cx="874814" cy="708179"/>
          </a:xfrm>
          <a:prstGeom prst="snip2DiagRect">
            <a:avLst>
              <a:gd fmla="val 0" name="adj1"/>
              <a:gd fmla="val 16667" name="adj2"/>
            </a:avLst>
          </a:prstGeom>
          <a:solidFill>
            <a:schemeClr val="lt1">
              <a:alpha val="0"/>
            </a:schemeClr>
          </a:solidFill>
          <a:ln cap="flat" cmpd="sng" w="19050">
            <a:solidFill>
              <a:schemeClr val="lt1">
                <a:alpha val="46666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3</a:t>
            </a:r>
            <a:endParaRPr/>
          </a:p>
        </p:txBody>
      </p:sp>
      <p:sp>
        <p:nvSpPr>
          <p:cNvPr id="388" name="Google Shape;388;p28"/>
          <p:cNvSpPr/>
          <p:nvPr/>
        </p:nvSpPr>
        <p:spPr>
          <a:xfrm>
            <a:off x="7889752" y="3506135"/>
            <a:ext cx="874814" cy="708179"/>
          </a:xfrm>
          <a:prstGeom prst="snip2DiagRect">
            <a:avLst>
              <a:gd fmla="val 0" name="adj1"/>
              <a:gd fmla="val 16667" name="adj2"/>
            </a:avLst>
          </a:prstGeom>
          <a:solidFill>
            <a:schemeClr val="lt1">
              <a:alpha val="0"/>
            </a:schemeClr>
          </a:solidFill>
          <a:ln cap="flat" cmpd="sng" w="19050">
            <a:solidFill>
              <a:schemeClr val="lt1">
                <a:alpha val="46666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4</a:t>
            </a:r>
            <a:endParaRPr/>
          </a:p>
        </p:txBody>
      </p:sp>
      <p:sp>
        <p:nvSpPr>
          <p:cNvPr id="389" name="Google Shape;389;p28"/>
          <p:cNvSpPr/>
          <p:nvPr/>
        </p:nvSpPr>
        <p:spPr>
          <a:xfrm>
            <a:off x="10113012" y="3538626"/>
            <a:ext cx="874814" cy="708179"/>
          </a:xfrm>
          <a:prstGeom prst="snip2DiagRect">
            <a:avLst>
              <a:gd fmla="val 0" name="adj1"/>
              <a:gd fmla="val 16667" name="adj2"/>
            </a:avLst>
          </a:prstGeom>
          <a:solidFill>
            <a:schemeClr val="lt1">
              <a:alpha val="0"/>
            </a:schemeClr>
          </a:solidFill>
          <a:ln cap="flat" cmpd="sng" w="19050">
            <a:solidFill>
              <a:schemeClr val="lt1">
                <a:alpha val="46666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5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29"/>
          <p:cNvSpPr txBox="1"/>
          <p:nvPr>
            <p:ph idx="12" type="sldNum"/>
          </p:nvPr>
        </p:nvSpPr>
        <p:spPr>
          <a:xfrm>
            <a:off x="11413507" y="6356358"/>
            <a:ext cx="559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396" name="Google Shape;396;p29"/>
          <p:cNvSpPr txBox="1"/>
          <p:nvPr>
            <p:ph type="title"/>
          </p:nvPr>
        </p:nvSpPr>
        <p:spPr>
          <a:xfrm>
            <a:off x="1994303" y="421226"/>
            <a:ext cx="9862800" cy="376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Как опробовать?</a:t>
            </a:r>
            <a:endParaRPr/>
          </a:p>
        </p:txBody>
      </p:sp>
      <p:sp>
        <p:nvSpPr>
          <p:cNvPr id="397" name="Google Shape;397;p29"/>
          <p:cNvSpPr txBox="1"/>
          <p:nvPr/>
        </p:nvSpPr>
        <p:spPr>
          <a:xfrm>
            <a:off x="989350" y="1356100"/>
            <a:ext cx="9492600" cy="292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2552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Фронтенд:</a:t>
            </a:r>
            <a:endParaRPr b="1" sz="2552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552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https://метровтандеме.рф</a:t>
            </a:r>
            <a:endParaRPr sz="2552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52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52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52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52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52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52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52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2552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Бэкенд и протокол:</a:t>
            </a:r>
            <a:endParaRPr b="1" sz="2552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552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https://api.метровтандеме.рф</a:t>
            </a:r>
            <a:endParaRPr sz="2552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2552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https://api.метровтандеме.рф/swagger-ui/index.html</a:t>
            </a:r>
            <a:endParaRPr sz="2552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98" name="Google Shape;39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3150" y="2401525"/>
            <a:ext cx="2054950" cy="2054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30"/>
          <p:cNvSpPr txBox="1"/>
          <p:nvPr>
            <p:ph idx="12" type="sldNum"/>
          </p:nvPr>
        </p:nvSpPr>
        <p:spPr>
          <a:xfrm>
            <a:off x="11413507" y="6356358"/>
            <a:ext cx="559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404" name="Google Shape;404;p30"/>
          <p:cNvSpPr txBox="1"/>
          <p:nvPr>
            <p:ph type="title"/>
          </p:nvPr>
        </p:nvSpPr>
        <p:spPr>
          <a:xfrm>
            <a:off x="1994303" y="421226"/>
            <a:ext cx="9862800" cy="376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997"/>
              <a:buFont typeface="Montserrat"/>
              <a:buNone/>
            </a:pPr>
            <a:r>
              <a:rPr lang="ru-RU"/>
              <a:t>метровтандеме.рф</a:t>
            </a:r>
            <a:endParaRPr/>
          </a:p>
        </p:txBody>
      </p:sp>
      <p:pic>
        <p:nvPicPr>
          <p:cNvPr id="405" name="Google Shape;405;p30"/>
          <p:cNvPicPr preferRelativeResize="0"/>
          <p:nvPr/>
        </p:nvPicPr>
        <p:blipFill rotWithShape="1">
          <a:blip r:embed="rId3">
            <a:alphaModFix/>
          </a:blip>
          <a:srcRect b="9477" l="0" r="0" t="0"/>
          <a:stretch/>
        </p:blipFill>
        <p:spPr>
          <a:xfrm>
            <a:off x="0" y="1016000"/>
            <a:ext cx="12192000" cy="5842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31"/>
          <p:cNvSpPr txBox="1"/>
          <p:nvPr>
            <p:ph idx="12" type="sldNum"/>
          </p:nvPr>
        </p:nvSpPr>
        <p:spPr>
          <a:xfrm>
            <a:off x="11413507" y="6356358"/>
            <a:ext cx="559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412" name="Google Shape;412;p31"/>
          <p:cNvSpPr txBox="1"/>
          <p:nvPr>
            <p:ph type="title"/>
          </p:nvPr>
        </p:nvSpPr>
        <p:spPr>
          <a:xfrm>
            <a:off x="1994303" y="421226"/>
            <a:ext cx="9862800" cy="376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метровтандеме.рф</a:t>
            </a:r>
            <a:endParaRPr/>
          </a:p>
        </p:txBody>
      </p:sp>
      <p:pic>
        <p:nvPicPr>
          <p:cNvPr id="413" name="Google Shape;41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16000"/>
            <a:ext cx="12192000" cy="601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32"/>
          <p:cNvSpPr txBox="1"/>
          <p:nvPr>
            <p:ph idx="12" type="sldNum"/>
          </p:nvPr>
        </p:nvSpPr>
        <p:spPr>
          <a:xfrm>
            <a:off x="11413507" y="6356358"/>
            <a:ext cx="559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420" name="Google Shape;420;p32"/>
          <p:cNvSpPr txBox="1"/>
          <p:nvPr>
            <p:ph type="title"/>
          </p:nvPr>
        </p:nvSpPr>
        <p:spPr>
          <a:xfrm>
            <a:off x="1994303" y="421226"/>
            <a:ext cx="9862800" cy="376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метровтандеме.рф</a:t>
            </a:r>
            <a:endParaRPr/>
          </a:p>
        </p:txBody>
      </p:sp>
      <p:pic>
        <p:nvPicPr>
          <p:cNvPr id="421" name="Google Shape;42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59950"/>
            <a:ext cx="12192000" cy="59888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Для Академия инноваторов 16_9">
  <a:themeElements>
    <a:clrScheme name="Пользовательские 3">
      <a:dk1>
        <a:srgbClr val="000000"/>
      </a:dk1>
      <a:lt1>
        <a:srgbClr val="FFFFFF"/>
      </a:lt1>
      <a:dk2>
        <a:srgbClr val="44546A"/>
      </a:dk2>
      <a:lt2>
        <a:srgbClr val="E5E7E9"/>
      </a:lt2>
      <a:accent1>
        <a:srgbClr val="F92571"/>
      </a:accent1>
      <a:accent2>
        <a:srgbClr val="71F5CB"/>
      </a:accent2>
      <a:accent3>
        <a:srgbClr val="56EBE4"/>
      </a:accent3>
      <a:accent4>
        <a:srgbClr val="55D4ED"/>
      </a:accent4>
      <a:accent5>
        <a:srgbClr val="8226E2"/>
      </a:accent5>
      <a:accent6>
        <a:srgbClr val="2D1451"/>
      </a:accent6>
      <a:hlink>
        <a:srgbClr val="5D1741"/>
      </a:hlink>
      <a:folHlink>
        <a:srgbClr val="5D2B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